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66" r:id="rId2"/>
    <p:sldId id="2007582213" r:id="rId3"/>
    <p:sldId id="2007582215" r:id="rId4"/>
    <p:sldId id="2007582180" r:id="rId5"/>
    <p:sldId id="2007582190" r:id="rId6"/>
  </p:sldIdLst>
  <p:sldSz cx="12192000" cy="6858000"/>
  <p:notesSz cx="6858000" cy="9144000"/>
  <p:embeddedFontLst>
    <p:embeddedFont>
      <p:font typeface="等线" panose="02010600030101010101" pitchFamily="2" charset="-122"/>
      <p:regular r:id="rId8"/>
      <p:bold r:id="rId9"/>
    </p:embeddedFont>
    <p:embeddedFont>
      <p:font typeface="OPPOSans R" pitchFamily="18" charset="-122"/>
      <p:regular r:id="rId10"/>
    </p:embeddedFont>
    <p:embeddedFont>
      <p:font typeface="KaiTi" panose="02010609060101010101" pitchFamily="49" charset="-122"/>
      <p:regular r:id="rId11"/>
    </p:embeddedFont>
  </p:embeddedFontLst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88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orient="horz" pos="472" userDrawn="1">
          <p15:clr>
            <a:srgbClr val="A4A3A4"/>
          </p15:clr>
        </p15:guide>
        <p15:guide id="5" orient="horz" pos="4110" userDrawn="1">
          <p15:clr>
            <a:srgbClr val="A4A3A4"/>
          </p15:clr>
        </p15:guide>
        <p15:guide id="6" orient="horz" pos="4065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237"/>
    <a:srgbClr val="FDEDEE"/>
    <a:srgbClr val="F8CCCF"/>
    <a:srgbClr val="F4AEB3"/>
    <a:srgbClr val="F2A0A6"/>
    <a:srgbClr val="26E071"/>
    <a:srgbClr val="26CEE0"/>
    <a:srgbClr val="2649E0"/>
    <a:srgbClr val="8726E0"/>
    <a:srgbClr val="E0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1"/>
    <p:restoredTop sz="91455"/>
  </p:normalViewPr>
  <p:slideViewPr>
    <p:cSldViewPr showGuides="1">
      <p:cViewPr varScale="1">
        <p:scale>
          <a:sx n="119" d="100"/>
          <a:sy n="119" d="100"/>
        </p:scale>
        <p:origin x="328" y="184"/>
      </p:cViewPr>
      <p:guideLst>
        <p:guide pos="192"/>
        <p:guide pos="7488"/>
        <p:guide orient="horz" pos="482"/>
        <p:guide orient="horz" pos="472"/>
        <p:guide orient="horz" pos="4110"/>
        <p:guide orient="horz" pos="40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7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45E4-2D61-4624-95BF-5B0DB1D814D1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ED74-F9AD-43EA-AA5A-A7CF58A4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221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33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1FA8CE-0AD7-A9C3-6094-F1978039D8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0104" y="1735942"/>
            <a:ext cx="1659429" cy="1685077"/>
          </a:xfrm>
        </p:spPr>
        <p:txBody>
          <a:bodyPr wrap="non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2F8388-1BDF-60A9-AD9F-5A9D291C70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2843" y="3573016"/>
            <a:ext cx="3433953" cy="1323439"/>
          </a:xfr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2" name="图片 11" descr="图片包含 白板&#10;&#10;描述已自动生成">
            <a:extLst>
              <a:ext uri="{FF2B5EF4-FFF2-40B4-BE49-F238E27FC236}">
                <a16:creationId xmlns:a16="http://schemas.microsoft.com/office/drawing/2014/main" id="{600634E4-7D98-200C-CC91-44BACC0FA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334" r="32495" b="41"/>
          <a:stretch>
            <a:fillRect/>
          </a:stretch>
        </p:blipFill>
        <p:spPr>
          <a:xfrm>
            <a:off x="6096000" y="-71853"/>
            <a:ext cx="6129688" cy="6985743"/>
          </a:xfrm>
          <a:custGeom>
            <a:avLst/>
            <a:gdLst>
              <a:gd name="connsiteX0" fmla="*/ 2130349 w 5746087"/>
              <a:gd name="connsiteY0" fmla="*/ 0 h 6858000"/>
              <a:gd name="connsiteX1" fmla="*/ 5746087 w 5746087"/>
              <a:gd name="connsiteY1" fmla="*/ 0 h 6858000"/>
              <a:gd name="connsiteX2" fmla="*/ 5746087 w 5746087"/>
              <a:gd name="connsiteY2" fmla="*/ 6858000 h 6858000"/>
              <a:gd name="connsiteX3" fmla="*/ 2130349 w 5746087"/>
              <a:gd name="connsiteY3" fmla="*/ 6858000 h 6858000"/>
              <a:gd name="connsiteX4" fmla="*/ 2110343 w 5746087"/>
              <a:gd name="connsiteY4" fmla="*/ 6848120 h 6858000"/>
              <a:gd name="connsiteX5" fmla="*/ 0 w 5746087"/>
              <a:gd name="connsiteY5" fmla="*/ 3429000 h 6858000"/>
              <a:gd name="connsiteX6" fmla="*/ 2110343 w 5746087"/>
              <a:gd name="connsiteY6" fmla="*/ 98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6087" h="6858000">
                <a:moveTo>
                  <a:pt x="2130349" y="0"/>
                </a:moveTo>
                <a:lnTo>
                  <a:pt x="5746087" y="0"/>
                </a:lnTo>
                <a:lnTo>
                  <a:pt x="5746087" y="6858000"/>
                </a:lnTo>
                <a:lnTo>
                  <a:pt x="2130349" y="6858000"/>
                </a:lnTo>
                <a:lnTo>
                  <a:pt x="2110343" y="6848120"/>
                </a:lnTo>
                <a:cubicBezTo>
                  <a:pt x="853327" y="6189655"/>
                  <a:pt x="0" y="4905422"/>
                  <a:pt x="0" y="3429000"/>
                </a:cubicBezTo>
                <a:cubicBezTo>
                  <a:pt x="0" y="1952579"/>
                  <a:pt x="853327" y="668345"/>
                  <a:pt x="2110343" y="988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6829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B2FA99-1053-DF2A-CE2E-54BE5D3C2B2C}"/>
              </a:ext>
            </a:extLst>
          </p:cNvPr>
          <p:cNvSpPr/>
          <p:nvPr userDrawn="1"/>
        </p:nvSpPr>
        <p:spPr>
          <a:xfrm>
            <a:off x="314896" y="181800"/>
            <a:ext cx="288032" cy="50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16E4A39-268E-A50E-3EE4-E8DC4CB766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181801"/>
            <a:ext cx="5076000" cy="503999"/>
          </a:xfrm>
        </p:spPr>
        <p:txBody>
          <a:bodyPr lIns="72000" tIns="7200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1" name="图片 10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C68D5049-06FA-7ADA-081E-71356C791B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29" y="76200"/>
            <a:ext cx="523875" cy="609600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99E72A2-02F6-CF41-AB81-A4DF47E50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696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781760-B918-4B07-C04A-22910BCE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CE65B2-539D-18C8-DBE2-629396C6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D58C8-76D5-2496-8577-1A97CB71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39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E5E743-D121-5DEE-E913-0CD29C6C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353C9-DECA-DB82-57DA-6A5BA2DF8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0D23B-0C4C-C2F3-4151-23EA38935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450FC-37F8-A7FE-203C-8000147F3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DD797-BB3B-B98F-C119-BEF027245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16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image" Target="../media/image4.jpg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C5107150-6A36-7DEF-53DA-8BB2A563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0"/>
            <a:ext cx="11975436" cy="6858000"/>
          </a:xfrm>
          <a:prstGeom prst="rect">
            <a:avLst/>
          </a:prstGeom>
        </p:spPr>
      </p:pic>
      <p:pic>
        <p:nvPicPr>
          <p:cNvPr id="9" name="图片 8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544181FD-9C72-6F80-4E3C-E5BECDD1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82172"/>
          <a:stretch/>
        </p:blipFill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8D968F4-F230-D18B-E877-51ECE3D466C0}"/>
              </a:ext>
            </a:extLst>
          </p:cNvPr>
          <p:cNvSpPr txBox="1"/>
          <p:nvPr/>
        </p:nvSpPr>
        <p:spPr>
          <a:xfrm>
            <a:off x="724398" y="1385665"/>
            <a:ext cx="2923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spc="600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MINISO</a:t>
            </a:r>
            <a:endParaRPr lang="zh-CN" altLang="en-US" sz="4400" spc="600" dirty="0">
              <a:solidFill>
                <a:schemeClr val="accent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B99E0B2-F812-EDCB-FB0A-FC8CDD60CF86}"/>
              </a:ext>
            </a:extLst>
          </p:cNvPr>
          <p:cNvCxnSpPr/>
          <p:nvPr/>
        </p:nvCxnSpPr>
        <p:spPr>
          <a:xfrm>
            <a:off x="724398" y="2204864"/>
            <a:ext cx="292333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5DC76DC-5ADB-63BC-8A57-CE3576040861}"/>
              </a:ext>
            </a:extLst>
          </p:cNvPr>
          <p:cNvSpPr txBox="1"/>
          <p:nvPr/>
        </p:nvSpPr>
        <p:spPr>
          <a:xfrm>
            <a:off x="479376" y="2420888"/>
            <a:ext cx="4288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名创优品</a:t>
            </a:r>
            <a:endParaRPr lang="zh-CN" altLang="en-US" sz="6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83B09-21EE-A6F5-94A0-89EDDA88FAB6}"/>
              </a:ext>
            </a:extLst>
          </p:cNvPr>
          <p:cNvSpPr txBox="1"/>
          <p:nvPr/>
        </p:nvSpPr>
        <p:spPr>
          <a:xfrm>
            <a:off x="479376" y="3744327"/>
            <a:ext cx="5262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营销策略分析</a:t>
            </a:r>
          </a:p>
        </p:txBody>
      </p:sp>
    </p:spTree>
    <p:extLst>
      <p:ext uri="{BB962C8B-B14F-4D97-AF65-F5344CB8AC3E}">
        <p14:creationId xmlns:p14="http://schemas.microsoft.com/office/powerpoint/2010/main" val="77813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02579A-4C08-7514-9950-006CA2121B55}"/>
              </a:ext>
            </a:extLst>
          </p:cNvPr>
          <p:cNvSpPr/>
          <p:nvPr/>
        </p:nvSpPr>
        <p:spPr>
          <a:xfrm>
            <a:off x="0" y="5013176"/>
            <a:ext cx="12192000" cy="1844824"/>
          </a:xfrm>
          <a:custGeom>
            <a:avLst/>
            <a:gdLst>
              <a:gd name="connsiteX0" fmla="*/ 6263680 w 12192000"/>
              <a:gd name="connsiteY0" fmla="*/ 0 h 2420888"/>
              <a:gd name="connsiteX1" fmla="*/ 12126661 w 12192000"/>
              <a:gd name="connsiteY1" fmla="*/ 1346056 h 2420888"/>
              <a:gd name="connsiteX2" fmla="*/ 12192000 w 12192000"/>
              <a:gd name="connsiteY2" fmla="*/ 1398856 h 2420888"/>
              <a:gd name="connsiteX3" fmla="*/ 12192000 w 12192000"/>
              <a:gd name="connsiteY3" fmla="*/ 2420888 h 2420888"/>
              <a:gd name="connsiteX4" fmla="*/ 0 w 12192000"/>
              <a:gd name="connsiteY4" fmla="*/ 2420888 h 2420888"/>
              <a:gd name="connsiteX5" fmla="*/ 0 w 12192000"/>
              <a:gd name="connsiteY5" fmla="*/ 1736176 h 2420888"/>
              <a:gd name="connsiteX6" fmla="*/ 51720 w 12192000"/>
              <a:gd name="connsiteY6" fmla="*/ 1669636 h 2420888"/>
              <a:gd name="connsiteX7" fmla="*/ 6263680 w 12192000"/>
              <a:gd name="connsiteY7" fmla="*/ 0 h 24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20888">
                <a:moveTo>
                  <a:pt x="6263680" y="0"/>
                </a:moveTo>
                <a:cubicBezTo>
                  <a:pt x="8845625" y="0"/>
                  <a:pt x="11076199" y="549608"/>
                  <a:pt x="12126661" y="1346056"/>
                </a:cubicBezTo>
                <a:lnTo>
                  <a:pt x="12192000" y="1398856"/>
                </a:lnTo>
                <a:lnTo>
                  <a:pt x="12192000" y="2420888"/>
                </a:lnTo>
                <a:lnTo>
                  <a:pt x="0" y="2420888"/>
                </a:lnTo>
                <a:lnTo>
                  <a:pt x="0" y="1736176"/>
                </a:lnTo>
                <a:lnTo>
                  <a:pt x="51720" y="1669636"/>
                </a:lnTo>
                <a:cubicBezTo>
                  <a:pt x="875250" y="702334"/>
                  <a:pt x="3344959" y="0"/>
                  <a:pt x="626368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C0A054-31A7-2A11-FA57-196C33D9F610}"/>
              </a:ext>
            </a:extLst>
          </p:cNvPr>
          <p:cNvSpPr/>
          <p:nvPr/>
        </p:nvSpPr>
        <p:spPr>
          <a:xfrm>
            <a:off x="551384" y="2420888"/>
            <a:ext cx="2254404" cy="3528392"/>
          </a:xfrm>
          <a:prstGeom prst="roundRect">
            <a:avLst>
              <a:gd name="adj" fmla="val 9716"/>
            </a:avLst>
          </a:prstGeom>
          <a:solidFill>
            <a:srgbClr val="FDEDEE"/>
          </a:solidFill>
          <a:ln>
            <a:noFill/>
          </a:ln>
          <a:effectLst>
            <a:reflection blurRad="6350" stA="52000" endA="300" endPos="2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BC7FF3-8E97-4B42-7835-44640D6AB5C9}"/>
              </a:ext>
            </a:extLst>
          </p:cNvPr>
          <p:cNvSpPr/>
          <p:nvPr/>
        </p:nvSpPr>
        <p:spPr>
          <a:xfrm>
            <a:off x="3359696" y="1772816"/>
            <a:ext cx="2254404" cy="3528392"/>
          </a:xfrm>
          <a:prstGeom prst="roundRect">
            <a:avLst>
              <a:gd name="adj" fmla="val 9716"/>
            </a:avLst>
          </a:prstGeom>
          <a:solidFill>
            <a:srgbClr val="FDEDEE"/>
          </a:solidFill>
          <a:ln>
            <a:noFill/>
          </a:ln>
          <a:effectLst>
            <a:reflection blurRad="6350" stA="52000" endA="300" endPos="2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0D35C3E-B6E2-282C-38B5-A78B0D2DB73D}"/>
              </a:ext>
            </a:extLst>
          </p:cNvPr>
          <p:cNvSpPr/>
          <p:nvPr/>
        </p:nvSpPr>
        <p:spPr>
          <a:xfrm>
            <a:off x="6168008" y="1772816"/>
            <a:ext cx="2254404" cy="3528392"/>
          </a:xfrm>
          <a:prstGeom prst="roundRect">
            <a:avLst>
              <a:gd name="adj" fmla="val 9716"/>
            </a:avLst>
          </a:prstGeom>
          <a:solidFill>
            <a:srgbClr val="FDEDEE"/>
          </a:solidFill>
          <a:ln>
            <a:noFill/>
          </a:ln>
          <a:effectLst>
            <a:reflection blurRad="6350" stA="52000" endA="300" endPos="2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74C085BD-1705-15D9-761C-D9B189BBB32A}"/>
              </a:ext>
            </a:extLst>
          </p:cNvPr>
          <p:cNvSpPr/>
          <p:nvPr/>
        </p:nvSpPr>
        <p:spPr>
          <a:xfrm>
            <a:off x="8976320" y="2420888"/>
            <a:ext cx="2254404" cy="3528392"/>
          </a:xfrm>
          <a:prstGeom prst="roundRect">
            <a:avLst>
              <a:gd name="adj" fmla="val 9716"/>
            </a:avLst>
          </a:prstGeom>
          <a:solidFill>
            <a:srgbClr val="FDEDEE"/>
          </a:solidFill>
          <a:ln>
            <a:noFill/>
          </a:ln>
          <a:effectLst>
            <a:reflection blurRad="6350" stA="52000" endA="300" endPos="2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159F5-641A-B477-2420-C9A01F006DEA}"/>
              </a:ext>
            </a:extLst>
          </p:cNvPr>
          <p:cNvSpPr txBox="1"/>
          <p:nvPr/>
        </p:nvSpPr>
        <p:spPr>
          <a:xfrm>
            <a:off x="335886" y="364579"/>
            <a:ext cx="2544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C</a:t>
            </a:r>
            <a:r>
              <a:rPr lang="en-US" altLang="zh-CN" sz="4400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ONTENTS</a:t>
            </a:r>
            <a:endParaRPr lang="zh-CN" altLang="en-US" sz="4400" dirty="0">
              <a:solidFill>
                <a:schemeClr val="accent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817ED99-3225-A8DD-2A18-C6B209CA363C}"/>
              </a:ext>
            </a:extLst>
          </p:cNvPr>
          <p:cNvSpPr/>
          <p:nvPr/>
        </p:nvSpPr>
        <p:spPr>
          <a:xfrm>
            <a:off x="1119970" y="2584641"/>
            <a:ext cx="1080120" cy="108012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7000"/>
                </a:schemeClr>
              </a:gs>
              <a:gs pos="69000">
                <a:schemeClr val="accent1"/>
              </a:gs>
              <a:gs pos="36000">
                <a:schemeClr val="accent1"/>
              </a:gs>
              <a:gs pos="100000">
                <a:schemeClr val="accent1">
                  <a:alpha val="4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endParaRPr lang="zh-CN" altLang="en-US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A33F385-5633-B41E-28F0-27B10482950A}"/>
              </a:ext>
            </a:extLst>
          </p:cNvPr>
          <p:cNvSpPr/>
          <p:nvPr/>
        </p:nvSpPr>
        <p:spPr>
          <a:xfrm>
            <a:off x="3946838" y="1972573"/>
            <a:ext cx="1080120" cy="108012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7000"/>
                </a:schemeClr>
              </a:gs>
              <a:gs pos="69000">
                <a:schemeClr val="accent1"/>
              </a:gs>
              <a:gs pos="36000">
                <a:schemeClr val="accent1"/>
              </a:gs>
              <a:gs pos="100000">
                <a:schemeClr val="accent1">
                  <a:alpha val="4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endParaRPr lang="zh-CN" altLang="en-US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9E3FE34-77D3-F961-3F60-89C92FB38356}"/>
              </a:ext>
            </a:extLst>
          </p:cNvPr>
          <p:cNvSpPr/>
          <p:nvPr/>
        </p:nvSpPr>
        <p:spPr>
          <a:xfrm>
            <a:off x="6755150" y="1972573"/>
            <a:ext cx="1080120" cy="108012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7000"/>
                </a:schemeClr>
              </a:gs>
              <a:gs pos="69000">
                <a:schemeClr val="accent1"/>
              </a:gs>
              <a:gs pos="36000">
                <a:schemeClr val="accent1"/>
              </a:gs>
              <a:gs pos="100000">
                <a:schemeClr val="accent1">
                  <a:alpha val="4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endParaRPr lang="zh-CN" altLang="en-US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7BCA9F2-D038-C31C-B5D2-E32D0A6E2E1A}"/>
              </a:ext>
            </a:extLst>
          </p:cNvPr>
          <p:cNvSpPr/>
          <p:nvPr/>
        </p:nvSpPr>
        <p:spPr>
          <a:xfrm>
            <a:off x="9563462" y="2584641"/>
            <a:ext cx="1080120" cy="108012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7000"/>
                </a:schemeClr>
              </a:gs>
              <a:gs pos="69000">
                <a:schemeClr val="accent1"/>
              </a:gs>
              <a:gs pos="36000">
                <a:schemeClr val="accent1"/>
              </a:gs>
              <a:gs pos="100000">
                <a:schemeClr val="accent1">
                  <a:alpha val="4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KaiTi" panose="02010609060101010101" pitchFamily="49" charset="-122"/>
                <a:ea typeface="KaiTi" panose="02010609060101010101" pitchFamily="49" charset="-122"/>
              </a:rPr>
              <a:t>4</a:t>
            </a:r>
            <a:endParaRPr lang="zh-CN" altLang="en-US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0D14B7-110A-EB42-553F-0F6F442FEF70}"/>
              </a:ext>
            </a:extLst>
          </p:cNvPr>
          <p:cNvSpPr txBox="1"/>
          <p:nvPr/>
        </p:nvSpPr>
        <p:spPr>
          <a:xfrm>
            <a:off x="765516" y="444364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品牌概述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BE77B2-07A8-C4D9-B1E3-5C90C6C3A568}"/>
              </a:ext>
            </a:extLst>
          </p:cNvPr>
          <p:cNvSpPr txBox="1"/>
          <p:nvPr/>
        </p:nvSpPr>
        <p:spPr>
          <a:xfrm>
            <a:off x="9190451" y="444364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传播策略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EEA216-EB52-B5E7-DC33-6A864F435D83}"/>
              </a:ext>
            </a:extLst>
          </p:cNvPr>
          <p:cNvSpPr txBox="1"/>
          <p:nvPr/>
        </p:nvSpPr>
        <p:spPr>
          <a:xfrm>
            <a:off x="6382140" y="356307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营销策略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649849-AF2A-560A-28B9-2BC54187CAE9}"/>
              </a:ext>
            </a:extLst>
          </p:cNvPr>
          <p:cNvSpPr txBox="1"/>
          <p:nvPr/>
        </p:nvSpPr>
        <p:spPr>
          <a:xfrm>
            <a:off x="3571083" y="356307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市场定位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2FBE1-C1BF-9842-ABC6-6A523045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0724" y="6492875"/>
            <a:ext cx="961276" cy="365125"/>
          </a:xfrm>
        </p:spPr>
        <p:txBody>
          <a:bodyPr/>
          <a:lstStyle/>
          <a:p>
            <a:pPr algn="ctr"/>
            <a:fld id="{37F3F4A9-0F58-437F-968E-A13FC12BE5D0}" type="slidenum">
              <a:rPr lang="zh-CN" altLang="en-US" b="1" smtClean="0">
                <a:solidFill>
                  <a:schemeClr val="bg1"/>
                </a:solidFill>
                <a:ea typeface="KaiTi" panose="02010609060101010101" pitchFamily="49" charset="-122"/>
              </a:rPr>
              <a:pPr algn="ctr"/>
              <a:t>2</a:t>
            </a:fld>
            <a:endParaRPr lang="zh-CN" altLang="en-US" b="1" dirty="0">
              <a:solidFill>
                <a:schemeClr val="bg1"/>
              </a:solidFill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609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FEAAE7E-17C1-75CC-03A0-841130CBA0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</a:rPr>
              <a:t>01</a:t>
            </a:r>
            <a:endParaRPr lang="zh-CN" altLang="en-US" dirty="0">
              <a:latin typeface="KaiTi" panose="02010609060101010101" pitchFamily="49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98CCB3-3584-44CF-0D0A-5E60649D8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6" y="3573016"/>
            <a:ext cx="4288353" cy="1323439"/>
          </a:xfrm>
        </p:spPr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Our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Life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64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hidden="1">
            <a:extLst>
              <a:ext uri="{FF2B5EF4-FFF2-40B4-BE49-F238E27FC236}">
                <a16:creationId xmlns:a16="http://schemas.microsoft.com/office/drawing/2014/main" id="{0E26AE7C-FB19-3651-6CFC-05E7DDEA7293}"/>
              </a:ext>
            </a:extLst>
          </p:cNvPr>
          <p:cNvGrpSpPr/>
          <p:nvPr/>
        </p:nvGrpSpPr>
        <p:grpSpPr>
          <a:xfrm>
            <a:off x="0" y="749300"/>
            <a:ext cx="12192000" cy="6108700"/>
            <a:chOff x="-5317832" y="2111850"/>
            <a:chExt cx="41147998" cy="20728305"/>
          </a:xfrm>
        </p:grpSpPr>
        <p:pic>
          <p:nvPicPr>
            <p:cNvPr id="4" name="图片 3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F3B8D201-5378-DA30-6798-417BE330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12232"/>
            <a:stretch>
              <a:fillRect/>
            </a:stretch>
          </p:blipFill>
          <p:spPr>
            <a:xfrm>
              <a:off x="-5317832" y="2111850"/>
              <a:ext cx="6858000" cy="5143500"/>
            </a:xfrm>
            <a:prstGeom prst="rect">
              <a:avLst/>
            </a:prstGeom>
          </p:spPr>
        </p:pic>
        <p:pic>
          <p:nvPicPr>
            <p:cNvPr id="6" name="图片 5" descr="小孩在商店里&#10;&#10;中度可信度描述已自动生成" hidden="1">
              <a:extLst>
                <a:ext uri="{FF2B5EF4-FFF2-40B4-BE49-F238E27FC236}">
                  <a16:creationId xmlns:a16="http://schemas.microsoft.com/office/drawing/2014/main" id="{C15FFD33-E760-53A2-EAB8-B631A462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" r="5583"/>
            <a:stretch>
              <a:fillRect/>
            </a:stretch>
          </p:blipFill>
          <p:spPr>
            <a:xfrm>
              <a:off x="1540168" y="2111850"/>
              <a:ext cx="6858000" cy="5143500"/>
            </a:xfrm>
            <a:prstGeom prst="rect">
              <a:avLst/>
            </a:prstGeom>
          </p:spPr>
        </p:pic>
        <p:pic>
          <p:nvPicPr>
            <p:cNvPr id="8" name="图片 7" descr="商店的玻璃窗上有贴海报&#10;&#10;中度可信度描述已自动生成" hidden="1">
              <a:extLst>
                <a:ext uri="{FF2B5EF4-FFF2-40B4-BE49-F238E27FC236}">
                  <a16:creationId xmlns:a16="http://schemas.microsoft.com/office/drawing/2014/main" id="{BF61F590-819D-5B26-8B85-A2B89E8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9" r="5549"/>
            <a:stretch>
              <a:fillRect/>
            </a:stretch>
          </p:blipFill>
          <p:spPr>
            <a:xfrm>
              <a:off x="8398168" y="2111850"/>
              <a:ext cx="6858000" cy="5143500"/>
            </a:xfrm>
            <a:prstGeom prst="rect">
              <a:avLst/>
            </a:prstGeom>
          </p:spPr>
        </p:pic>
        <p:pic>
          <p:nvPicPr>
            <p:cNvPr id="10" name="图片 9" descr="建筑的摆设布局&#10;&#10;中度可信度描述已自动生成" hidden="1">
              <a:extLst>
                <a:ext uri="{FF2B5EF4-FFF2-40B4-BE49-F238E27FC236}">
                  <a16:creationId xmlns:a16="http://schemas.microsoft.com/office/drawing/2014/main" id="{092CC09F-A7F8-1E3B-BA68-C4EF17E7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256168" y="211185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 descr="图片包含 桌子, 游戏机, 粉色, 大&#10;&#10;描述已自动生成" hidden="1">
              <a:extLst>
                <a:ext uri="{FF2B5EF4-FFF2-40B4-BE49-F238E27FC236}">
                  <a16:creationId xmlns:a16="http://schemas.microsoft.com/office/drawing/2014/main" id="{99081D0D-3EC6-4889-9BBE-36E4D405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3" r="5573"/>
            <a:stretch>
              <a:fillRect/>
            </a:stretch>
          </p:blipFill>
          <p:spPr>
            <a:xfrm>
              <a:off x="22114168" y="2111850"/>
              <a:ext cx="6858000" cy="5143500"/>
            </a:xfrm>
            <a:prstGeom prst="rect">
              <a:avLst/>
            </a:prstGeom>
          </p:spPr>
        </p:pic>
        <p:pic>
          <p:nvPicPr>
            <p:cNvPr id="14" name="图片 13" descr="文本&#10;&#10;中度可信度描述已自动生成" hidden="1">
              <a:extLst>
                <a:ext uri="{FF2B5EF4-FFF2-40B4-BE49-F238E27FC236}">
                  <a16:creationId xmlns:a16="http://schemas.microsoft.com/office/drawing/2014/main" id="{8538AC11-8112-2402-87F2-5E7E6C62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2111850"/>
              <a:ext cx="6858000" cy="5143500"/>
            </a:xfrm>
            <a:prstGeom prst="rect">
              <a:avLst/>
            </a:prstGeom>
          </p:spPr>
        </p:pic>
        <p:pic>
          <p:nvPicPr>
            <p:cNvPr id="16" name="图片 15" descr="图示&#10;&#10;中度可信度描述已自动生成" hidden="1">
              <a:extLst>
                <a:ext uri="{FF2B5EF4-FFF2-40B4-BE49-F238E27FC236}">
                  <a16:creationId xmlns:a16="http://schemas.microsoft.com/office/drawing/2014/main" id="{61A2728E-F6FC-41EE-8CA6-07DDA60B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-5317832" y="7306785"/>
              <a:ext cx="6858000" cy="5143500"/>
            </a:xfrm>
            <a:prstGeom prst="rect">
              <a:avLst/>
            </a:prstGeom>
          </p:spPr>
        </p:pic>
        <p:pic>
          <p:nvPicPr>
            <p:cNvPr id="18" name="图片 17" descr="城市街道与高楼大厦的海报&#10;&#10;描述已自动生成" hidden="1">
              <a:extLst>
                <a:ext uri="{FF2B5EF4-FFF2-40B4-BE49-F238E27FC236}">
                  <a16:creationId xmlns:a16="http://schemas.microsoft.com/office/drawing/2014/main" id="{F55F8443-48B6-C417-1700-7F34EDCA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40168" y="7306785"/>
              <a:ext cx="6858000" cy="5143500"/>
            </a:xfrm>
            <a:prstGeom prst="rect">
              <a:avLst/>
            </a:prstGeom>
          </p:spPr>
        </p:pic>
        <p:pic>
          <p:nvPicPr>
            <p:cNvPr id="20" name="图片 19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5F82DC2F-D1B7-3377-D47F-5F8AB525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r="5"/>
            <a:stretch>
              <a:fillRect/>
            </a:stretch>
          </p:blipFill>
          <p:spPr>
            <a:xfrm>
              <a:off x="8398168" y="7306785"/>
              <a:ext cx="6858000" cy="5143500"/>
            </a:xfrm>
            <a:prstGeom prst="rect">
              <a:avLst/>
            </a:prstGeom>
          </p:spPr>
        </p:pic>
        <p:pic>
          <p:nvPicPr>
            <p:cNvPr id="22" name="图片 21" descr="建筑的摆设布局&#10;&#10;描述已自动生成" hidden="1">
              <a:extLst>
                <a:ext uri="{FF2B5EF4-FFF2-40B4-BE49-F238E27FC236}">
                  <a16:creationId xmlns:a16="http://schemas.microsoft.com/office/drawing/2014/main" id="{C5C65480-13B6-65FB-3C62-384E7CF8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15256168" y="7306785"/>
              <a:ext cx="6858000" cy="5143500"/>
            </a:xfrm>
            <a:prstGeom prst="rect">
              <a:avLst/>
            </a:prstGeom>
          </p:spPr>
        </p:pic>
        <p:pic>
          <p:nvPicPr>
            <p:cNvPr id="24" name="图片 23" descr="商店的玻璃窗&#10;&#10;描述已自动生成" hidden="1">
              <a:extLst>
                <a:ext uri="{FF2B5EF4-FFF2-40B4-BE49-F238E27FC236}">
                  <a16:creationId xmlns:a16="http://schemas.microsoft.com/office/drawing/2014/main" id="{B87E809B-A3E3-6C1D-7F7F-FF45039A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22114168" y="7306785"/>
              <a:ext cx="6858000" cy="5143500"/>
            </a:xfrm>
            <a:prstGeom prst="rect">
              <a:avLst/>
            </a:prstGeom>
          </p:spPr>
        </p:pic>
        <p:pic>
          <p:nvPicPr>
            <p:cNvPr id="26" name="图片 25" descr="电脑游戏的截图&#10;&#10;中度可信度描述已自动生成" hidden="1">
              <a:extLst>
                <a:ext uri="{FF2B5EF4-FFF2-40B4-BE49-F238E27FC236}">
                  <a16:creationId xmlns:a16="http://schemas.microsoft.com/office/drawing/2014/main" id="{D0249AC7-6D7A-2DC7-83B8-88AB3CF0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7306785"/>
              <a:ext cx="6858000" cy="5143500"/>
            </a:xfrm>
            <a:prstGeom prst="rect">
              <a:avLst/>
            </a:prstGeom>
          </p:spPr>
        </p:pic>
        <p:pic>
          <p:nvPicPr>
            <p:cNvPr id="28" name="图片 27" descr="一群人在商店里&#10;&#10;描述已自动生成" hidden="1">
              <a:extLst>
                <a:ext uri="{FF2B5EF4-FFF2-40B4-BE49-F238E27FC236}">
                  <a16:creationId xmlns:a16="http://schemas.microsoft.com/office/drawing/2014/main" id="{52555EE4-04CD-1126-5C99-971E437F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r="5550"/>
            <a:stretch>
              <a:fillRect/>
            </a:stretch>
          </p:blipFill>
          <p:spPr>
            <a:xfrm>
              <a:off x="-5317832" y="12501720"/>
              <a:ext cx="6858000" cy="5143500"/>
            </a:xfrm>
            <a:prstGeom prst="rect">
              <a:avLst/>
            </a:prstGeom>
          </p:spPr>
        </p:pic>
        <p:pic>
          <p:nvPicPr>
            <p:cNvPr id="30" name="图片 29" descr="图形用户界面, 应用程序&#10;&#10;描述已自动生成" hidden="1">
              <a:extLst>
                <a:ext uri="{FF2B5EF4-FFF2-40B4-BE49-F238E27FC236}">
                  <a16:creationId xmlns:a16="http://schemas.microsoft.com/office/drawing/2014/main" id="{D35C3D38-F460-2286-FD31-F37A418E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" r="5565"/>
            <a:stretch>
              <a:fillRect/>
            </a:stretch>
          </p:blipFill>
          <p:spPr>
            <a:xfrm>
              <a:off x="1540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2" name="图片 31" descr="一群人站在台上&#10;&#10;低可信度描述已自动生成" hidden="1">
              <a:extLst>
                <a:ext uri="{FF2B5EF4-FFF2-40B4-BE49-F238E27FC236}">
                  <a16:creationId xmlns:a16="http://schemas.microsoft.com/office/drawing/2014/main" id="{338A1979-B09C-D348-CED1-183E5F36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55" r="17755"/>
            <a:stretch>
              <a:fillRect/>
            </a:stretch>
          </p:blipFill>
          <p:spPr>
            <a:xfrm>
              <a:off x="8398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4" name="图片 33" descr="日历&#10;&#10;描述已自动生成" hidden="1">
              <a:extLst>
                <a:ext uri="{FF2B5EF4-FFF2-40B4-BE49-F238E27FC236}">
                  <a16:creationId xmlns:a16="http://schemas.microsoft.com/office/drawing/2014/main" id="{A4A9D3DF-DBDC-84FB-64F1-555C366C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56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6" name="图片 35" descr="许多人站在建筑前&#10;&#10;描述已自动生成" hidden="1">
              <a:extLst>
                <a:ext uri="{FF2B5EF4-FFF2-40B4-BE49-F238E27FC236}">
                  <a16:creationId xmlns:a16="http://schemas.microsoft.com/office/drawing/2014/main" id="{E72DCEB8-EE3C-075D-F0AC-F92EA53A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22114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8" name="图片 37" descr="图片包含 人&#10;&#10;描述已自动生成" hidden="1">
              <a:extLst>
                <a:ext uri="{FF2B5EF4-FFF2-40B4-BE49-F238E27FC236}">
                  <a16:creationId xmlns:a16="http://schemas.microsoft.com/office/drawing/2014/main" id="{349D77DC-D59A-5A50-5DC5-F7CD4BEC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2" r="5542"/>
            <a:stretch>
              <a:fillRect/>
            </a:stretch>
          </p:blipFill>
          <p:spPr>
            <a:xfrm>
              <a:off x="28972166" y="12501720"/>
              <a:ext cx="6858000" cy="5143500"/>
            </a:xfrm>
            <a:prstGeom prst="rect">
              <a:avLst/>
            </a:prstGeom>
          </p:spPr>
        </p:pic>
        <p:pic>
          <p:nvPicPr>
            <p:cNvPr id="40" name="图片 39" descr="图片包含 桌子, 室内, 粉色, 项目&#10;&#10;描述已自动生成" hidden="1">
              <a:extLst>
                <a:ext uri="{FF2B5EF4-FFF2-40B4-BE49-F238E27FC236}">
                  <a16:creationId xmlns:a16="http://schemas.microsoft.com/office/drawing/2014/main" id="{3E47E383-A804-D03E-C451-DEA794C3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" r="5567"/>
            <a:stretch>
              <a:fillRect/>
            </a:stretch>
          </p:blipFill>
          <p:spPr>
            <a:xfrm>
              <a:off x="-5317832" y="17696655"/>
              <a:ext cx="6858000" cy="5143500"/>
            </a:xfrm>
            <a:prstGeom prst="rect">
              <a:avLst/>
            </a:prstGeom>
          </p:spPr>
        </p:pic>
        <p:pic>
          <p:nvPicPr>
            <p:cNvPr id="42" name="图片 41" descr="图片包含 桌子, 蛋糕, 书, 游戏机&#10;&#10;描述已自动生成" hidden="1">
              <a:extLst>
                <a:ext uri="{FF2B5EF4-FFF2-40B4-BE49-F238E27FC236}">
                  <a16:creationId xmlns:a16="http://schemas.microsoft.com/office/drawing/2014/main" id="{E9E4CEE1-4D67-EBC2-A7B4-E3262353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4" r="4944"/>
            <a:stretch>
              <a:fillRect/>
            </a:stretch>
          </p:blipFill>
          <p:spPr>
            <a:xfrm>
              <a:off x="1540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4" name="图片 43" descr="一群人站在商店门口&#10;&#10;描述已自动生成" hidden="1">
              <a:extLst>
                <a:ext uri="{FF2B5EF4-FFF2-40B4-BE49-F238E27FC236}">
                  <a16:creationId xmlns:a16="http://schemas.microsoft.com/office/drawing/2014/main" id="{9A672E5A-2CA6-D559-A191-91AD87C92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8398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6" name="图片 45" descr="夜晚建筑亮着灯的商店&#10;&#10;中度可信度描述已自动生成" hidden="1">
              <a:extLst>
                <a:ext uri="{FF2B5EF4-FFF2-40B4-BE49-F238E27FC236}">
                  <a16:creationId xmlns:a16="http://schemas.microsoft.com/office/drawing/2014/main" id="{CCE5012B-18CE-D467-DDEB-D0C87917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6" r="5546"/>
            <a:stretch>
              <a:fillRect/>
            </a:stretch>
          </p:blipFill>
          <p:spPr>
            <a:xfrm>
              <a:off x="15256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8" name="图片 47" descr="图片包含 室内, 桌子, 柜台, 厨房&#10;&#10;描述已自动生成" hidden="1">
              <a:extLst>
                <a:ext uri="{FF2B5EF4-FFF2-40B4-BE49-F238E27FC236}">
                  <a16:creationId xmlns:a16="http://schemas.microsoft.com/office/drawing/2014/main" id="{B6CE833A-AE2C-CF24-6EE3-E0D2BFA3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2114168" y="17696655"/>
              <a:ext cx="6858000" cy="5143500"/>
            </a:xfrm>
            <a:prstGeom prst="rect">
              <a:avLst/>
            </a:prstGeom>
          </p:spPr>
        </p:pic>
        <p:pic>
          <p:nvPicPr>
            <p:cNvPr id="50" name="图片 49" descr="图片包含 地图&#10;&#10;描述已自动生成" hidden="1">
              <a:extLst>
                <a:ext uri="{FF2B5EF4-FFF2-40B4-BE49-F238E27FC236}">
                  <a16:creationId xmlns:a16="http://schemas.microsoft.com/office/drawing/2014/main" id="{44C78993-72B4-3ECA-22DD-347F1AF8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2" r="9022"/>
            <a:stretch>
              <a:fillRect/>
            </a:stretch>
          </p:blipFill>
          <p:spPr>
            <a:xfrm>
              <a:off x="28972166" y="17696655"/>
              <a:ext cx="6858000" cy="5143500"/>
            </a:xfrm>
            <a:prstGeom prst="rect">
              <a:avLst/>
            </a:prstGeom>
          </p:spPr>
        </p:pic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AE24443A-1C7D-67A6-503D-967342F3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ea typeface="KaiTi" panose="02010609060101010101" pitchFamily="49" charset="-122"/>
              </a:rPr>
              <a:t>Title</a:t>
            </a:r>
            <a:r>
              <a:rPr lang="zh-CN" altLang="en-US" dirty="0">
                <a:ea typeface="KaiTi" panose="02010609060101010101" pitchFamily="49" charset="-122"/>
              </a:rPr>
              <a:t> </a:t>
            </a:r>
            <a:r>
              <a:rPr lang="en-US" altLang="zh-CN" dirty="0">
                <a:ea typeface="KaiTi" panose="02010609060101010101" pitchFamily="49" charset="-122"/>
              </a:rPr>
              <a:t>1</a:t>
            </a:r>
            <a:endParaRPr lang="zh-CN" altLang="en-US" dirty="0">
              <a:ea typeface="KaiTi" panose="02010609060101010101" pitchFamily="49" charset="-122"/>
            </a:endParaRPr>
          </a:p>
        </p:txBody>
      </p:sp>
      <p:sp>
        <p:nvSpPr>
          <p:cNvPr id="55" name="矩形 54" hidden="1">
            <a:extLst>
              <a:ext uri="{FF2B5EF4-FFF2-40B4-BE49-F238E27FC236}">
                <a16:creationId xmlns:a16="http://schemas.microsoft.com/office/drawing/2014/main" id="{91D7A19A-7A1B-9630-A39E-ACB20B0FA4C7}"/>
              </a:ext>
            </a:extLst>
          </p:cNvPr>
          <p:cNvSpPr/>
          <p:nvPr/>
        </p:nvSpPr>
        <p:spPr>
          <a:xfrm>
            <a:off x="0" y="749300"/>
            <a:ext cx="12192000" cy="6108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C04CC36-7374-E4DB-6397-33AAA1CDE785}"/>
              </a:ext>
            </a:extLst>
          </p:cNvPr>
          <p:cNvSpPr/>
          <p:nvPr/>
        </p:nvSpPr>
        <p:spPr>
          <a:xfrm>
            <a:off x="-284103" y="2673752"/>
            <a:ext cx="12622716" cy="1817314"/>
          </a:xfrm>
          <a:custGeom>
            <a:avLst/>
            <a:gdLst>
              <a:gd name="connsiteX0" fmla="*/ 110483 w 12622716"/>
              <a:gd name="connsiteY0" fmla="*/ 1805651 h 1817314"/>
              <a:gd name="connsiteX1" fmla="*/ 168356 w 12622716"/>
              <a:gd name="connsiteY1" fmla="*/ 1794076 h 1817314"/>
              <a:gd name="connsiteX2" fmla="*/ 3802807 w 12622716"/>
              <a:gd name="connsiteY2" fmla="*/ 1354238 h 1817314"/>
              <a:gd name="connsiteX3" fmla="*/ 7113166 w 12622716"/>
              <a:gd name="connsiteY3" fmla="*/ 729205 h 1817314"/>
              <a:gd name="connsiteX4" fmla="*/ 10203607 w 12622716"/>
              <a:gd name="connsiteY4" fmla="*/ 335666 h 1817314"/>
              <a:gd name="connsiteX5" fmla="*/ 12622716 w 12622716"/>
              <a:gd name="connsiteY5" fmla="*/ 0 h 181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22716" h="1817314">
                <a:moveTo>
                  <a:pt x="110483" y="1805651"/>
                </a:moveTo>
                <a:cubicBezTo>
                  <a:pt x="-168274" y="1837481"/>
                  <a:pt x="168356" y="1794076"/>
                  <a:pt x="168356" y="1794076"/>
                </a:cubicBezTo>
                <a:cubicBezTo>
                  <a:pt x="783743" y="1718841"/>
                  <a:pt x="2645339" y="1531716"/>
                  <a:pt x="3802807" y="1354238"/>
                </a:cubicBezTo>
                <a:cubicBezTo>
                  <a:pt x="4960275" y="1176760"/>
                  <a:pt x="6046366" y="898967"/>
                  <a:pt x="7113166" y="729205"/>
                </a:cubicBezTo>
                <a:cubicBezTo>
                  <a:pt x="8179966" y="559443"/>
                  <a:pt x="10203607" y="335666"/>
                  <a:pt x="10203607" y="335666"/>
                </a:cubicBezTo>
                <a:lnTo>
                  <a:pt x="1262271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BA9CC2-FE7C-DCDB-A66B-17740F2553CE}"/>
              </a:ext>
            </a:extLst>
          </p:cNvPr>
          <p:cNvSpPr txBox="1"/>
          <p:nvPr/>
        </p:nvSpPr>
        <p:spPr>
          <a:xfrm>
            <a:off x="580487" y="2504471"/>
            <a:ext cx="1223412" cy="380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2013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7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6099B4-D007-4E9F-4F46-0CD60714505F}"/>
              </a:ext>
            </a:extLst>
          </p:cNvPr>
          <p:cNvSpPr txBox="1"/>
          <p:nvPr/>
        </p:nvSpPr>
        <p:spPr>
          <a:xfrm>
            <a:off x="528389" y="2911634"/>
            <a:ext cx="1938574" cy="96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日本设计师三宅顺也与叶国富在广州共同创办名创优品。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224D3B-00DC-4278-2AB7-A3EFEA3C16FD}"/>
              </a:ext>
            </a:extLst>
          </p:cNvPr>
          <p:cNvSpPr txBox="1"/>
          <p:nvPr/>
        </p:nvSpPr>
        <p:spPr>
          <a:xfrm>
            <a:off x="570067" y="4892443"/>
            <a:ext cx="877163" cy="380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2014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98B2D4-1DC2-B037-294A-100D7F04FA96}"/>
              </a:ext>
            </a:extLst>
          </p:cNvPr>
          <p:cNvSpPr txBox="1"/>
          <p:nvPr/>
        </p:nvSpPr>
        <p:spPr>
          <a:xfrm>
            <a:off x="528389" y="5743570"/>
            <a:ext cx="1896896" cy="667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开放加盟，年底门店总数为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373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家。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0DB99F-6C44-A294-9686-D5174989B607}"/>
              </a:ext>
            </a:extLst>
          </p:cNvPr>
          <p:cNvSpPr txBox="1"/>
          <p:nvPr/>
        </p:nvSpPr>
        <p:spPr>
          <a:xfrm>
            <a:off x="3459216" y="2120877"/>
            <a:ext cx="877163" cy="380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2015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7D8118-CEB0-595F-6F04-089CE269DEA9}"/>
              </a:ext>
            </a:extLst>
          </p:cNvPr>
          <p:cNvSpPr txBox="1"/>
          <p:nvPr/>
        </p:nvSpPr>
        <p:spPr>
          <a:xfrm>
            <a:off x="3417538" y="2528040"/>
            <a:ext cx="2880320" cy="96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门店总数超过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1000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家。品牌全面升级为“日本快时尚设计师品牌”开始了全球化战略。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289F04-E961-1320-819E-3C3CA498C693}"/>
              </a:ext>
            </a:extLst>
          </p:cNvPr>
          <p:cNvSpPr txBox="1"/>
          <p:nvPr/>
        </p:nvSpPr>
        <p:spPr>
          <a:xfrm>
            <a:off x="3459216" y="4940416"/>
            <a:ext cx="877163" cy="380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2018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B726BA-6392-9573-9A2D-AA988AD668A4}"/>
              </a:ext>
            </a:extLst>
          </p:cNvPr>
          <p:cNvSpPr txBox="1"/>
          <p:nvPr/>
        </p:nvSpPr>
        <p:spPr>
          <a:xfrm>
            <a:off x="3417538" y="5347579"/>
            <a:ext cx="2880320" cy="667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门店总数超过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3000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家，海外门店数量超过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1,000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家。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B73549-9BCE-C84C-9CF7-5F6D9B7EBD4A}"/>
              </a:ext>
            </a:extLst>
          </p:cNvPr>
          <p:cNvSpPr txBox="1"/>
          <p:nvPr/>
        </p:nvSpPr>
        <p:spPr>
          <a:xfrm>
            <a:off x="6423367" y="1502211"/>
            <a:ext cx="877163" cy="380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2019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0FE2AE-E5AE-E3A3-FD64-CEB9CF1885C3}"/>
              </a:ext>
            </a:extLst>
          </p:cNvPr>
          <p:cNvSpPr txBox="1"/>
          <p:nvPr/>
        </p:nvSpPr>
        <p:spPr>
          <a:xfrm>
            <a:off x="6381689" y="1909374"/>
            <a:ext cx="2322502" cy="96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KaiTi" panose="02010609060101010101" pitchFamily="49" charset="-122"/>
                <a:ea typeface="KaiTi" panose="02010609060101010101" pitchFamily="49" charset="-122"/>
              </a:rPr>
              <a:t>门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店突破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4000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家，海外超过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1600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家，布局超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70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个城市和</a:t>
            </a:r>
            <a:r>
              <a:rPr lang="zh-CN" altLang="en-US" sz="1600">
                <a:latin typeface="KaiTi" panose="02010609060101010101" pitchFamily="49" charset="-122"/>
                <a:ea typeface="KaiTi" panose="02010609060101010101" pitchFamily="49" charset="-122"/>
              </a:rPr>
              <a:t>地区。</a:t>
            </a:r>
            <a:endParaRPr lang="zh-CN" alt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75539B5-B927-640A-30F6-4963109C9261}"/>
              </a:ext>
            </a:extLst>
          </p:cNvPr>
          <p:cNvSpPr txBox="1"/>
          <p:nvPr/>
        </p:nvSpPr>
        <p:spPr>
          <a:xfrm>
            <a:off x="6432985" y="4121237"/>
            <a:ext cx="877163" cy="380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BE35F85-46B9-F0E2-4513-20CDA839B7E0}"/>
              </a:ext>
            </a:extLst>
          </p:cNvPr>
          <p:cNvSpPr txBox="1"/>
          <p:nvPr/>
        </p:nvSpPr>
        <p:spPr>
          <a:xfrm>
            <a:off x="6381689" y="4528400"/>
            <a:ext cx="2322503" cy="96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门店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4200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家，在纽交所敲钟上市，推出潮玩品牌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TOPTOY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E2FA4A2-F187-E58C-13E5-C4247792616E}"/>
              </a:ext>
            </a:extLst>
          </p:cNvPr>
          <p:cNvSpPr txBox="1"/>
          <p:nvPr/>
        </p:nvSpPr>
        <p:spPr>
          <a:xfrm>
            <a:off x="9145227" y="1049072"/>
            <a:ext cx="877163" cy="380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CE57F5-A73F-505E-E704-74AF6B13B71B}"/>
              </a:ext>
            </a:extLst>
          </p:cNvPr>
          <p:cNvSpPr txBox="1"/>
          <p:nvPr/>
        </p:nvSpPr>
        <p:spPr>
          <a:xfrm>
            <a:off x="9093931" y="1456235"/>
            <a:ext cx="2476886" cy="96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门店超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5000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家，在港交所挂牌上市，成功进入全球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个国家和地区。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4C7CE5-9602-2D4A-4097-BFF4ABFE7984}"/>
              </a:ext>
            </a:extLst>
          </p:cNvPr>
          <p:cNvSpPr txBox="1"/>
          <p:nvPr/>
        </p:nvSpPr>
        <p:spPr>
          <a:xfrm>
            <a:off x="9068403" y="3702756"/>
            <a:ext cx="1223412" cy="380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2023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altLang="zh-CN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月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0B37E4E-A143-9710-D117-655F2E536072}"/>
              </a:ext>
            </a:extLst>
          </p:cNvPr>
          <p:cNvSpPr txBox="1"/>
          <p:nvPr/>
        </p:nvSpPr>
        <p:spPr>
          <a:xfrm>
            <a:off x="9004283" y="4109919"/>
            <a:ext cx="2705664" cy="96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>
                <a:latin typeface="KaiTi" panose="02010609060101010101" pitchFamily="49" charset="-122"/>
                <a:ea typeface="KaiTi" panose="02010609060101010101" pitchFamily="49" charset="-122"/>
              </a:rPr>
              <a:t>门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店超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6600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家，品牌再次升级，定位为“以</a:t>
            </a:r>
            <a:r>
              <a: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IP</a:t>
            </a:r>
            <a:r>
              <a:rPr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设计为特色的生活好物集合店”。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2D44106-3BC8-6D14-DF55-529A0D407625}"/>
              </a:ext>
            </a:extLst>
          </p:cNvPr>
          <p:cNvCxnSpPr/>
          <p:nvPr/>
        </p:nvCxnSpPr>
        <p:spPr>
          <a:xfrm>
            <a:off x="407368" y="2504471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78513CB-F357-B174-FD9F-3543F5D7079B}"/>
              </a:ext>
            </a:extLst>
          </p:cNvPr>
          <p:cNvCxnSpPr/>
          <p:nvPr/>
        </p:nvCxnSpPr>
        <p:spPr>
          <a:xfrm>
            <a:off x="3263685" y="2002510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3FAD639-E50D-15EF-4703-C2297C29C9FC}"/>
              </a:ext>
            </a:extLst>
          </p:cNvPr>
          <p:cNvCxnSpPr/>
          <p:nvPr/>
        </p:nvCxnSpPr>
        <p:spPr>
          <a:xfrm>
            <a:off x="6329576" y="1530965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201E4174-7E5C-E047-82C7-FC39A27BBB1F}"/>
              </a:ext>
            </a:extLst>
          </p:cNvPr>
          <p:cNvCxnSpPr/>
          <p:nvPr/>
        </p:nvCxnSpPr>
        <p:spPr>
          <a:xfrm>
            <a:off x="8976320" y="1187091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264BE5F-3F0E-39A8-E0B1-C8D964ED8774}"/>
              </a:ext>
            </a:extLst>
          </p:cNvPr>
          <p:cNvCxnSpPr>
            <a:cxnSpLocks/>
          </p:cNvCxnSpPr>
          <p:nvPr/>
        </p:nvCxnSpPr>
        <p:spPr>
          <a:xfrm flipV="1">
            <a:off x="407368" y="4509120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47EABC8-464F-C5A7-8191-D3B3B7D1F35C}"/>
              </a:ext>
            </a:extLst>
          </p:cNvPr>
          <p:cNvCxnSpPr>
            <a:cxnSpLocks/>
          </p:cNvCxnSpPr>
          <p:nvPr/>
        </p:nvCxnSpPr>
        <p:spPr>
          <a:xfrm flipV="1">
            <a:off x="3263685" y="4149080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A7F2DFBE-03F4-DC69-545E-3A2B01FB6A60}"/>
              </a:ext>
            </a:extLst>
          </p:cNvPr>
          <p:cNvCxnSpPr>
            <a:cxnSpLocks/>
          </p:cNvCxnSpPr>
          <p:nvPr/>
        </p:nvCxnSpPr>
        <p:spPr>
          <a:xfrm flipV="1">
            <a:off x="6329576" y="3573016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6A20B0EF-53CE-7775-EBB9-E3C5EED406BA}"/>
              </a:ext>
            </a:extLst>
          </p:cNvPr>
          <p:cNvCxnSpPr>
            <a:cxnSpLocks/>
          </p:cNvCxnSpPr>
          <p:nvPr/>
        </p:nvCxnSpPr>
        <p:spPr>
          <a:xfrm flipV="1">
            <a:off x="8976320" y="3212976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AC09029-3D38-1FD0-F85D-213C76EE288C}"/>
              </a:ext>
            </a:extLst>
          </p:cNvPr>
          <p:cNvSpPr txBox="1"/>
          <p:nvPr/>
        </p:nvSpPr>
        <p:spPr>
          <a:xfrm>
            <a:off x="508490" y="529422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373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家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A8B0B-842E-F148-82BE-DBFB0CFAB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>
                <a:latin typeface="KaiTi" panose="02010609060101010101" pitchFamily="49" charset="-122"/>
                <a:ea typeface="KaiTi" panose="02010609060101010101" pitchFamily="49" charset="-122"/>
              </a:rPr>
              <a:pPr/>
              <a:t>4</a:t>
            </a:fld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687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图形 13">
            <a:extLst>
              <a:ext uri="{FF2B5EF4-FFF2-40B4-BE49-F238E27FC236}">
                <a16:creationId xmlns:a16="http://schemas.microsoft.com/office/drawing/2014/main" id="{01B5A9BC-6DBA-DEC9-A053-FFB4B51EBE64}"/>
              </a:ext>
            </a:extLst>
          </p:cNvPr>
          <p:cNvGrpSpPr/>
          <p:nvPr/>
        </p:nvGrpSpPr>
        <p:grpSpPr>
          <a:xfrm rot="20700000">
            <a:off x="3992271" y="678420"/>
            <a:ext cx="4207460" cy="4213476"/>
            <a:chOff x="3850639" y="983586"/>
            <a:chExt cx="4483679" cy="4490091"/>
          </a:xfrm>
          <a:gradFill>
            <a:gsLst>
              <a:gs pos="0">
                <a:schemeClr val="accent1">
                  <a:alpha val="43000"/>
                </a:schemeClr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</p:grpSpPr>
        <p:sp>
          <p:nvSpPr>
            <p:cNvPr id="13" name="图形 13">
              <a:extLst>
                <a:ext uri="{FF2B5EF4-FFF2-40B4-BE49-F238E27FC236}">
                  <a16:creationId xmlns:a16="http://schemas.microsoft.com/office/drawing/2014/main" id="{614B2BFB-5A89-2D4E-AB45-E1DE9E32458D}"/>
                </a:ext>
              </a:extLst>
            </p:cNvPr>
            <p:cNvSpPr/>
            <p:nvPr/>
          </p:nvSpPr>
          <p:spPr>
            <a:xfrm>
              <a:off x="6009471" y="3431731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" name="图形 13">
              <a:extLst>
                <a:ext uri="{FF2B5EF4-FFF2-40B4-BE49-F238E27FC236}">
                  <a16:creationId xmlns:a16="http://schemas.microsoft.com/office/drawing/2014/main" id="{7F15912D-4085-08FC-5DFF-75E49E3354B0}"/>
                </a:ext>
              </a:extLst>
            </p:cNvPr>
            <p:cNvSpPr/>
            <p:nvPr/>
          </p:nvSpPr>
          <p:spPr>
            <a:xfrm>
              <a:off x="6134804" y="3431418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164"/>
                    <a:pt x="1565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" name="图形 13">
              <a:extLst>
                <a:ext uri="{FF2B5EF4-FFF2-40B4-BE49-F238E27FC236}">
                  <a16:creationId xmlns:a16="http://schemas.microsoft.com/office/drawing/2014/main" id="{6C4659C0-0A7F-975B-7163-89CB525A1AA8}"/>
                </a:ext>
              </a:extLst>
            </p:cNvPr>
            <p:cNvSpPr/>
            <p:nvPr/>
          </p:nvSpPr>
          <p:spPr>
            <a:xfrm>
              <a:off x="6087550" y="3529682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3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" name="图形 13">
              <a:extLst>
                <a:ext uri="{FF2B5EF4-FFF2-40B4-BE49-F238E27FC236}">
                  <a16:creationId xmlns:a16="http://schemas.microsoft.com/office/drawing/2014/main" id="{A22B486E-B5D2-2807-8C45-409634FB92ED}"/>
                </a:ext>
              </a:extLst>
            </p:cNvPr>
            <p:cNvSpPr/>
            <p:nvPr/>
          </p:nvSpPr>
          <p:spPr>
            <a:xfrm>
              <a:off x="5982089" y="3554717"/>
              <a:ext cx="5006" cy="5006"/>
            </a:xfrm>
            <a:custGeom>
              <a:avLst/>
              <a:gdLst>
                <a:gd name="connsiteX0" fmla="*/ 2504 w 5006"/>
                <a:gd name="connsiteY0" fmla="*/ 5007 h 5006"/>
                <a:gd name="connsiteX1" fmla="*/ 5007 w 5006"/>
                <a:gd name="connsiteY1" fmla="*/ 2503 h 5006"/>
                <a:gd name="connsiteX2" fmla="*/ 2504 w 5006"/>
                <a:gd name="connsiteY2" fmla="*/ 0 h 5006"/>
                <a:gd name="connsiteX3" fmla="*/ 0 w 5006"/>
                <a:gd name="connsiteY3" fmla="*/ 2503 h 5006"/>
                <a:gd name="connsiteX4" fmla="*/ 2504 w 5006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" name="图形 13">
              <a:extLst>
                <a:ext uri="{FF2B5EF4-FFF2-40B4-BE49-F238E27FC236}">
                  <a16:creationId xmlns:a16="http://schemas.microsoft.com/office/drawing/2014/main" id="{95DCA08F-A49A-391C-853D-883EEFA2A76C}"/>
                </a:ext>
              </a:extLst>
            </p:cNvPr>
            <p:cNvSpPr/>
            <p:nvPr/>
          </p:nvSpPr>
          <p:spPr>
            <a:xfrm>
              <a:off x="5896812" y="3486652"/>
              <a:ext cx="5006" cy="5006"/>
            </a:xfrm>
            <a:custGeom>
              <a:avLst/>
              <a:gdLst>
                <a:gd name="connsiteX0" fmla="*/ 2503 w 5006"/>
                <a:gd name="connsiteY0" fmla="*/ 5007 h 5006"/>
                <a:gd name="connsiteX1" fmla="*/ 5007 w 5006"/>
                <a:gd name="connsiteY1" fmla="*/ 2504 h 5006"/>
                <a:gd name="connsiteX2" fmla="*/ 2503 w 5006"/>
                <a:gd name="connsiteY2" fmla="*/ 0 h 5006"/>
                <a:gd name="connsiteX3" fmla="*/ 0 w 5006"/>
                <a:gd name="connsiteY3" fmla="*/ 2504 h 5006"/>
                <a:gd name="connsiteX4" fmla="*/ 2503 w 5006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6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" name="图形 13">
              <a:extLst>
                <a:ext uri="{FF2B5EF4-FFF2-40B4-BE49-F238E27FC236}">
                  <a16:creationId xmlns:a16="http://schemas.microsoft.com/office/drawing/2014/main" id="{8C74CE5A-C7D6-DED6-2204-B72A793F02A7}"/>
                </a:ext>
              </a:extLst>
            </p:cNvPr>
            <p:cNvSpPr/>
            <p:nvPr/>
          </p:nvSpPr>
          <p:spPr>
            <a:xfrm>
              <a:off x="5896812" y="3377592"/>
              <a:ext cx="5006" cy="5007"/>
            </a:xfrm>
            <a:custGeom>
              <a:avLst/>
              <a:gdLst>
                <a:gd name="connsiteX0" fmla="*/ 2503 w 5006"/>
                <a:gd name="connsiteY0" fmla="*/ 5007 h 5007"/>
                <a:gd name="connsiteX1" fmla="*/ 5007 w 5006"/>
                <a:gd name="connsiteY1" fmla="*/ 2504 h 5007"/>
                <a:gd name="connsiteX2" fmla="*/ 2503 w 5006"/>
                <a:gd name="connsiteY2" fmla="*/ 0 h 5007"/>
                <a:gd name="connsiteX3" fmla="*/ 0 w 5006"/>
                <a:gd name="connsiteY3" fmla="*/ 2504 h 5007"/>
                <a:gd name="connsiteX4" fmla="*/ 2503 w 5006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" name="图形 13">
              <a:extLst>
                <a:ext uri="{FF2B5EF4-FFF2-40B4-BE49-F238E27FC236}">
                  <a16:creationId xmlns:a16="http://schemas.microsoft.com/office/drawing/2014/main" id="{A0A90D53-8601-86AF-5742-661F2CD811A3}"/>
                </a:ext>
              </a:extLst>
            </p:cNvPr>
            <p:cNvSpPr/>
            <p:nvPr/>
          </p:nvSpPr>
          <p:spPr>
            <a:xfrm>
              <a:off x="5981295" y="3308901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408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" name="图形 13">
              <a:extLst>
                <a:ext uri="{FF2B5EF4-FFF2-40B4-BE49-F238E27FC236}">
                  <a16:creationId xmlns:a16="http://schemas.microsoft.com/office/drawing/2014/main" id="{5A262EC3-A080-CF8E-2C8E-BDD82CDA01F3}"/>
                </a:ext>
              </a:extLst>
            </p:cNvPr>
            <p:cNvSpPr/>
            <p:nvPr/>
          </p:nvSpPr>
          <p:spPr>
            <a:xfrm>
              <a:off x="6087081" y="3332685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89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" name="图形 13">
              <a:extLst>
                <a:ext uri="{FF2B5EF4-FFF2-40B4-BE49-F238E27FC236}">
                  <a16:creationId xmlns:a16="http://schemas.microsoft.com/office/drawing/2014/main" id="{8C91B453-7F07-E74A-5D4D-486DE1B4BF8A}"/>
                </a:ext>
              </a:extLst>
            </p:cNvPr>
            <p:cNvSpPr/>
            <p:nvPr/>
          </p:nvSpPr>
          <p:spPr>
            <a:xfrm>
              <a:off x="6259668" y="3430479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415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" name="图形 13">
              <a:extLst>
                <a:ext uri="{FF2B5EF4-FFF2-40B4-BE49-F238E27FC236}">
                  <a16:creationId xmlns:a16="http://schemas.microsoft.com/office/drawing/2014/main" id="{4F22C044-8BE5-EA6E-5800-12FDA16EE468}"/>
                </a:ext>
              </a:extLst>
            </p:cNvPr>
            <p:cNvSpPr/>
            <p:nvPr/>
          </p:nvSpPr>
          <p:spPr>
            <a:xfrm>
              <a:off x="6235717" y="3540478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408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" name="图形 13">
              <a:extLst>
                <a:ext uri="{FF2B5EF4-FFF2-40B4-BE49-F238E27FC236}">
                  <a16:creationId xmlns:a16="http://schemas.microsoft.com/office/drawing/2014/main" id="{5AD791E9-CBB5-8645-5AE0-019FA17C801A}"/>
                </a:ext>
              </a:extLst>
            </p:cNvPr>
            <p:cNvSpPr/>
            <p:nvPr/>
          </p:nvSpPr>
          <p:spPr>
            <a:xfrm>
              <a:off x="6165942" y="3627946"/>
              <a:ext cx="6571" cy="6571"/>
            </a:xfrm>
            <a:custGeom>
              <a:avLst/>
              <a:gdLst>
                <a:gd name="connsiteX0" fmla="*/ 6572 w 6571"/>
                <a:gd name="connsiteY0" fmla="*/ 3286 h 6571"/>
                <a:gd name="connsiteX1" fmla="*/ 3286 w 6571"/>
                <a:gd name="connsiteY1" fmla="*/ 6572 h 6571"/>
                <a:gd name="connsiteX2" fmla="*/ 0 w 6571"/>
                <a:gd name="connsiteY2" fmla="*/ 3286 h 6571"/>
                <a:gd name="connsiteX3" fmla="*/ 3286 w 6571"/>
                <a:gd name="connsiteY3" fmla="*/ 0 h 6571"/>
                <a:gd name="connsiteX4" fmla="*/ 6572 w 6571"/>
                <a:gd name="connsiteY4" fmla="*/ 3286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6572" y="3286"/>
                  </a:moveTo>
                  <a:cubicBezTo>
                    <a:pt x="6572" y="5101"/>
                    <a:pt x="5101" y="6572"/>
                    <a:pt x="3286" y="6572"/>
                  </a:cubicBezTo>
                  <a:cubicBezTo>
                    <a:pt x="1471" y="6572"/>
                    <a:pt x="0" y="5101"/>
                    <a:pt x="0" y="3286"/>
                  </a:cubicBezTo>
                  <a:cubicBezTo>
                    <a:pt x="0" y="1471"/>
                    <a:pt x="1471" y="0"/>
                    <a:pt x="3286" y="0"/>
                  </a:cubicBezTo>
                  <a:cubicBezTo>
                    <a:pt x="5101" y="0"/>
                    <a:pt x="6572" y="1471"/>
                    <a:pt x="6572" y="328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" name="图形 13">
              <a:extLst>
                <a:ext uri="{FF2B5EF4-FFF2-40B4-BE49-F238E27FC236}">
                  <a16:creationId xmlns:a16="http://schemas.microsoft.com/office/drawing/2014/main" id="{98718DBD-0AF8-ED17-C101-90DC7E1E2DB6}"/>
                </a:ext>
              </a:extLst>
            </p:cNvPr>
            <p:cNvSpPr/>
            <p:nvPr/>
          </p:nvSpPr>
          <p:spPr>
            <a:xfrm>
              <a:off x="6065957" y="3677234"/>
              <a:ext cx="5006" cy="5007"/>
            </a:xfrm>
            <a:custGeom>
              <a:avLst/>
              <a:gdLst>
                <a:gd name="connsiteX0" fmla="*/ 2504 w 5006"/>
                <a:gd name="connsiteY0" fmla="*/ 5007 h 5007"/>
                <a:gd name="connsiteX1" fmla="*/ 5007 w 5006"/>
                <a:gd name="connsiteY1" fmla="*/ 2504 h 5007"/>
                <a:gd name="connsiteX2" fmla="*/ 2504 w 5006"/>
                <a:gd name="connsiteY2" fmla="*/ 0 h 5007"/>
                <a:gd name="connsiteX3" fmla="*/ 0 w 5006"/>
                <a:gd name="connsiteY3" fmla="*/ 2504 h 5007"/>
                <a:gd name="connsiteX4" fmla="*/ 2504 w 5006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" name="图形 13">
              <a:extLst>
                <a:ext uri="{FF2B5EF4-FFF2-40B4-BE49-F238E27FC236}">
                  <a16:creationId xmlns:a16="http://schemas.microsoft.com/office/drawing/2014/main" id="{ADC70219-4121-8609-E689-0661EAC967AF}"/>
                </a:ext>
              </a:extLst>
            </p:cNvPr>
            <p:cNvSpPr/>
            <p:nvPr/>
          </p:nvSpPr>
          <p:spPr>
            <a:xfrm>
              <a:off x="5954080" y="3677234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4 h 5007"/>
                <a:gd name="connsiteX2" fmla="*/ 2504 w 5007"/>
                <a:gd name="connsiteY2" fmla="*/ 0 h 5007"/>
                <a:gd name="connsiteX3" fmla="*/ 0 w 5007"/>
                <a:gd name="connsiteY3" fmla="*/ 2504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" name="图形 13">
              <a:extLst>
                <a:ext uri="{FF2B5EF4-FFF2-40B4-BE49-F238E27FC236}">
                  <a16:creationId xmlns:a16="http://schemas.microsoft.com/office/drawing/2014/main" id="{01795643-FF53-0B41-B18C-0F352BFEF1A4}"/>
                </a:ext>
              </a:extLst>
            </p:cNvPr>
            <p:cNvSpPr/>
            <p:nvPr/>
          </p:nvSpPr>
          <p:spPr>
            <a:xfrm>
              <a:off x="5853313" y="3628728"/>
              <a:ext cx="5007" cy="5006"/>
            </a:xfrm>
            <a:custGeom>
              <a:avLst/>
              <a:gdLst>
                <a:gd name="connsiteX0" fmla="*/ 2503 w 5007"/>
                <a:gd name="connsiteY0" fmla="*/ 5007 h 5006"/>
                <a:gd name="connsiteX1" fmla="*/ 5007 w 5007"/>
                <a:gd name="connsiteY1" fmla="*/ 2504 h 5006"/>
                <a:gd name="connsiteX2" fmla="*/ 2503 w 5007"/>
                <a:gd name="connsiteY2" fmla="*/ 0 h 5006"/>
                <a:gd name="connsiteX3" fmla="*/ 0 w 5007"/>
                <a:gd name="connsiteY3" fmla="*/ 2504 h 5006"/>
                <a:gd name="connsiteX4" fmla="*/ 2503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755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" name="图形 13">
              <a:extLst>
                <a:ext uri="{FF2B5EF4-FFF2-40B4-BE49-F238E27FC236}">
                  <a16:creationId xmlns:a16="http://schemas.microsoft.com/office/drawing/2014/main" id="{0CA64577-13ED-A19B-FC5C-94A271DF764D}"/>
                </a:ext>
              </a:extLst>
            </p:cNvPr>
            <p:cNvSpPr/>
            <p:nvPr/>
          </p:nvSpPr>
          <p:spPr>
            <a:xfrm>
              <a:off x="5783527" y="3541261"/>
              <a:ext cx="5007" cy="5006"/>
            </a:xfrm>
            <a:custGeom>
              <a:avLst/>
              <a:gdLst>
                <a:gd name="connsiteX0" fmla="*/ 2504 w 5007"/>
                <a:gd name="connsiteY0" fmla="*/ 5007 h 5006"/>
                <a:gd name="connsiteX1" fmla="*/ 5007 w 5007"/>
                <a:gd name="connsiteY1" fmla="*/ 2503 h 5006"/>
                <a:gd name="connsiteX2" fmla="*/ 2504 w 5007"/>
                <a:gd name="connsiteY2" fmla="*/ 0 h 5006"/>
                <a:gd name="connsiteX3" fmla="*/ 0 w 5007"/>
                <a:gd name="connsiteY3" fmla="*/ 2503 h 5006"/>
                <a:gd name="connsiteX4" fmla="*/ 2504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755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" name="图形 13">
              <a:extLst>
                <a:ext uri="{FF2B5EF4-FFF2-40B4-BE49-F238E27FC236}">
                  <a16:creationId xmlns:a16="http://schemas.microsoft.com/office/drawing/2014/main" id="{8211132A-B2DF-0B7D-FAA8-ACF2264BF6A5}"/>
                </a:ext>
              </a:extLst>
            </p:cNvPr>
            <p:cNvSpPr/>
            <p:nvPr/>
          </p:nvSpPr>
          <p:spPr>
            <a:xfrm>
              <a:off x="5758648" y="3432200"/>
              <a:ext cx="5007" cy="5006"/>
            </a:xfrm>
            <a:custGeom>
              <a:avLst/>
              <a:gdLst>
                <a:gd name="connsiteX0" fmla="*/ 2503 w 5007"/>
                <a:gd name="connsiteY0" fmla="*/ 5007 h 5006"/>
                <a:gd name="connsiteX1" fmla="*/ 5007 w 5007"/>
                <a:gd name="connsiteY1" fmla="*/ 2503 h 5006"/>
                <a:gd name="connsiteX2" fmla="*/ 2503 w 5007"/>
                <a:gd name="connsiteY2" fmla="*/ 0 h 5006"/>
                <a:gd name="connsiteX3" fmla="*/ 0 w 5007"/>
                <a:gd name="connsiteY3" fmla="*/ 2503 h 5006"/>
                <a:gd name="connsiteX4" fmla="*/ 2503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3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" name="图形 13">
              <a:extLst>
                <a:ext uri="{FF2B5EF4-FFF2-40B4-BE49-F238E27FC236}">
                  <a16:creationId xmlns:a16="http://schemas.microsoft.com/office/drawing/2014/main" id="{AB965CF0-E948-A2CC-9574-92AB86281A2C}"/>
                </a:ext>
              </a:extLst>
            </p:cNvPr>
            <p:cNvSpPr/>
            <p:nvPr/>
          </p:nvSpPr>
          <p:spPr>
            <a:xfrm>
              <a:off x="5783527" y="3323140"/>
              <a:ext cx="5007" cy="5006"/>
            </a:xfrm>
            <a:custGeom>
              <a:avLst/>
              <a:gdLst>
                <a:gd name="connsiteX0" fmla="*/ 2504 w 5007"/>
                <a:gd name="connsiteY0" fmla="*/ 5007 h 5006"/>
                <a:gd name="connsiteX1" fmla="*/ 5007 w 5007"/>
                <a:gd name="connsiteY1" fmla="*/ 2503 h 5006"/>
                <a:gd name="connsiteX2" fmla="*/ 2504 w 5007"/>
                <a:gd name="connsiteY2" fmla="*/ 0 h 5006"/>
                <a:gd name="connsiteX3" fmla="*/ 0 w 5007"/>
                <a:gd name="connsiteY3" fmla="*/ 2503 h 5006"/>
                <a:gd name="connsiteX4" fmla="*/ 2504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" name="图形 13">
              <a:extLst>
                <a:ext uri="{FF2B5EF4-FFF2-40B4-BE49-F238E27FC236}">
                  <a16:creationId xmlns:a16="http://schemas.microsoft.com/office/drawing/2014/main" id="{2CDC048D-082B-B599-BF5B-14191A7AC498}"/>
                </a:ext>
              </a:extLst>
            </p:cNvPr>
            <p:cNvSpPr/>
            <p:nvPr/>
          </p:nvSpPr>
          <p:spPr>
            <a:xfrm>
              <a:off x="5853313" y="3235673"/>
              <a:ext cx="5007" cy="5007"/>
            </a:xfrm>
            <a:custGeom>
              <a:avLst/>
              <a:gdLst>
                <a:gd name="connsiteX0" fmla="*/ 2503 w 5007"/>
                <a:gd name="connsiteY0" fmla="*/ 5007 h 5007"/>
                <a:gd name="connsiteX1" fmla="*/ 5007 w 5007"/>
                <a:gd name="connsiteY1" fmla="*/ 2504 h 5007"/>
                <a:gd name="connsiteX2" fmla="*/ 2503 w 5007"/>
                <a:gd name="connsiteY2" fmla="*/ 0 h 5007"/>
                <a:gd name="connsiteX3" fmla="*/ 0 w 5007"/>
                <a:gd name="connsiteY3" fmla="*/ 2504 h 5007"/>
                <a:gd name="connsiteX4" fmla="*/ 2503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" name="图形 13">
              <a:extLst>
                <a:ext uri="{FF2B5EF4-FFF2-40B4-BE49-F238E27FC236}">
                  <a16:creationId xmlns:a16="http://schemas.microsoft.com/office/drawing/2014/main" id="{834F6409-267D-C76C-F8F1-F2FFE749FAB6}"/>
                </a:ext>
              </a:extLst>
            </p:cNvPr>
            <p:cNvSpPr/>
            <p:nvPr/>
          </p:nvSpPr>
          <p:spPr>
            <a:xfrm>
              <a:off x="5953611" y="3186541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" name="图形 13">
              <a:extLst>
                <a:ext uri="{FF2B5EF4-FFF2-40B4-BE49-F238E27FC236}">
                  <a16:creationId xmlns:a16="http://schemas.microsoft.com/office/drawing/2014/main" id="{3C8A61D8-35B6-7B87-2A89-DDB3E7435FBE}"/>
                </a:ext>
              </a:extLst>
            </p:cNvPr>
            <p:cNvSpPr/>
            <p:nvPr/>
          </p:nvSpPr>
          <p:spPr>
            <a:xfrm>
              <a:off x="6064705" y="3185915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565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" name="图形 13">
              <a:extLst>
                <a:ext uri="{FF2B5EF4-FFF2-40B4-BE49-F238E27FC236}">
                  <a16:creationId xmlns:a16="http://schemas.microsoft.com/office/drawing/2014/main" id="{10FF4A6B-E415-825F-5C91-B8932AE51FFA}"/>
                </a:ext>
              </a:extLst>
            </p:cNvPr>
            <p:cNvSpPr/>
            <p:nvPr/>
          </p:nvSpPr>
          <p:spPr>
            <a:xfrm>
              <a:off x="6165473" y="3234421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" name="图形 13">
              <a:extLst>
                <a:ext uri="{FF2B5EF4-FFF2-40B4-BE49-F238E27FC236}">
                  <a16:creationId xmlns:a16="http://schemas.microsoft.com/office/drawing/2014/main" id="{ED4C79D3-77FA-76AD-F2CA-704B608088B2}"/>
                </a:ext>
              </a:extLst>
            </p:cNvPr>
            <p:cNvSpPr/>
            <p:nvPr/>
          </p:nvSpPr>
          <p:spPr>
            <a:xfrm>
              <a:off x="6234468" y="3321106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4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50" y="9075"/>
                    <a:pt x="9084" y="7041"/>
                    <a:pt x="9084" y="4538"/>
                  </a:cubicBezTo>
                  <a:cubicBezTo>
                    <a:pt x="9084" y="2034"/>
                    <a:pt x="7050" y="0"/>
                    <a:pt x="4546" y="0"/>
                  </a:cubicBezTo>
                  <a:cubicBezTo>
                    <a:pt x="2042" y="0"/>
                    <a:pt x="8" y="2034"/>
                    <a:pt x="8" y="4538"/>
                  </a:cubicBezTo>
                  <a:cubicBezTo>
                    <a:pt x="-148" y="7041"/>
                    <a:pt x="1886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" name="图形 13">
              <a:extLst>
                <a:ext uri="{FF2B5EF4-FFF2-40B4-BE49-F238E27FC236}">
                  <a16:creationId xmlns:a16="http://schemas.microsoft.com/office/drawing/2014/main" id="{01A397F7-C837-78CD-E313-CB6EBA082806}"/>
                </a:ext>
              </a:extLst>
            </p:cNvPr>
            <p:cNvSpPr/>
            <p:nvPr/>
          </p:nvSpPr>
          <p:spPr>
            <a:xfrm>
              <a:off x="6385784" y="3430949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565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" name="图形 13">
              <a:extLst>
                <a:ext uri="{FF2B5EF4-FFF2-40B4-BE49-F238E27FC236}">
                  <a16:creationId xmlns:a16="http://schemas.microsoft.com/office/drawing/2014/main" id="{FC1A262C-EDF5-CEE2-CC2C-C8B7D50BFCDA}"/>
                </a:ext>
              </a:extLst>
            </p:cNvPr>
            <p:cNvSpPr/>
            <p:nvPr/>
          </p:nvSpPr>
          <p:spPr>
            <a:xfrm>
              <a:off x="6369042" y="3542043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90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90"/>
                    <a:pt x="1565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" name="图形 13">
              <a:extLst>
                <a:ext uri="{FF2B5EF4-FFF2-40B4-BE49-F238E27FC236}">
                  <a16:creationId xmlns:a16="http://schemas.microsoft.com/office/drawing/2014/main" id="{E38F4E45-0BBE-09BD-8EA5-62E976B63D99}"/>
                </a:ext>
              </a:extLst>
            </p:cNvPr>
            <p:cNvSpPr/>
            <p:nvPr/>
          </p:nvSpPr>
          <p:spPr>
            <a:xfrm>
              <a:off x="6320223" y="3643280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90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90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" name="图形 13">
              <a:extLst>
                <a:ext uri="{FF2B5EF4-FFF2-40B4-BE49-F238E27FC236}">
                  <a16:creationId xmlns:a16="http://schemas.microsoft.com/office/drawing/2014/main" id="{4FFBECF7-2FDA-E198-AD99-FD839B58962C}"/>
                </a:ext>
              </a:extLst>
            </p:cNvPr>
            <p:cNvSpPr/>
            <p:nvPr/>
          </p:nvSpPr>
          <p:spPr>
            <a:xfrm>
              <a:off x="6243395" y="3725114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" name="图形 13">
              <a:extLst>
                <a:ext uri="{FF2B5EF4-FFF2-40B4-BE49-F238E27FC236}">
                  <a16:creationId xmlns:a16="http://schemas.microsoft.com/office/drawing/2014/main" id="{6C12CEE4-8313-438C-6416-8B04877D2948}"/>
                </a:ext>
              </a:extLst>
            </p:cNvPr>
            <p:cNvSpPr/>
            <p:nvPr/>
          </p:nvSpPr>
          <p:spPr>
            <a:xfrm>
              <a:off x="6146070" y="3781287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" name="图形 13">
              <a:extLst>
                <a:ext uri="{FF2B5EF4-FFF2-40B4-BE49-F238E27FC236}">
                  <a16:creationId xmlns:a16="http://schemas.microsoft.com/office/drawing/2014/main" id="{F9130AC6-1EA9-15D0-343B-0567F28A2865}"/>
                </a:ext>
              </a:extLst>
            </p:cNvPr>
            <p:cNvSpPr/>
            <p:nvPr/>
          </p:nvSpPr>
          <p:spPr>
            <a:xfrm>
              <a:off x="6036853" y="3806792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90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90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" name="图形 13">
              <a:extLst>
                <a:ext uri="{FF2B5EF4-FFF2-40B4-BE49-F238E27FC236}">
                  <a16:creationId xmlns:a16="http://schemas.microsoft.com/office/drawing/2014/main" id="{2FF82182-119B-39D0-5A21-8158BED8F68D}"/>
                </a:ext>
              </a:extLst>
            </p:cNvPr>
            <p:cNvSpPr/>
            <p:nvPr/>
          </p:nvSpPr>
          <p:spPr>
            <a:xfrm>
              <a:off x="5925289" y="3798968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" name="图形 13">
              <a:extLst>
                <a:ext uri="{FF2B5EF4-FFF2-40B4-BE49-F238E27FC236}">
                  <a16:creationId xmlns:a16="http://schemas.microsoft.com/office/drawing/2014/main" id="{4BE9E3F7-97D8-B5CE-FCD9-F47D13F220A0}"/>
                </a:ext>
              </a:extLst>
            </p:cNvPr>
            <p:cNvSpPr/>
            <p:nvPr/>
          </p:nvSpPr>
          <p:spPr>
            <a:xfrm>
              <a:off x="5819828" y="375687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" name="图形 13">
              <a:extLst>
                <a:ext uri="{FF2B5EF4-FFF2-40B4-BE49-F238E27FC236}">
                  <a16:creationId xmlns:a16="http://schemas.microsoft.com/office/drawing/2014/main" id="{527CEB4C-9262-9ECC-C70B-C47EE259B7BA}"/>
                </a:ext>
              </a:extLst>
            </p:cNvPr>
            <p:cNvSpPr/>
            <p:nvPr/>
          </p:nvSpPr>
          <p:spPr>
            <a:xfrm>
              <a:off x="5733143" y="3688030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" name="图形 13">
              <a:extLst>
                <a:ext uri="{FF2B5EF4-FFF2-40B4-BE49-F238E27FC236}">
                  <a16:creationId xmlns:a16="http://schemas.microsoft.com/office/drawing/2014/main" id="{7E43B3F0-0AD7-8C96-5456-B857F81A5194}"/>
                </a:ext>
              </a:extLst>
            </p:cNvPr>
            <p:cNvSpPr/>
            <p:nvPr/>
          </p:nvSpPr>
          <p:spPr>
            <a:xfrm>
              <a:off x="5670398" y="3595713"/>
              <a:ext cx="5007" cy="5006"/>
            </a:xfrm>
            <a:custGeom>
              <a:avLst/>
              <a:gdLst>
                <a:gd name="connsiteX0" fmla="*/ 2503 w 5007"/>
                <a:gd name="connsiteY0" fmla="*/ 5007 h 5006"/>
                <a:gd name="connsiteX1" fmla="*/ 5007 w 5007"/>
                <a:gd name="connsiteY1" fmla="*/ 2504 h 5006"/>
                <a:gd name="connsiteX2" fmla="*/ 2503 w 5007"/>
                <a:gd name="connsiteY2" fmla="*/ 0 h 5006"/>
                <a:gd name="connsiteX3" fmla="*/ 0 w 5007"/>
                <a:gd name="connsiteY3" fmla="*/ 2504 h 5006"/>
                <a:gd name="connsiteX4" fmla="*/ 2503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" name="图形 13">
              <a:extLst>
                <a:ext uri="{FF2B5EF4-FFF2-40B4-BE49-F238E27FC236}">
                  <a16:creationId xmlns:a16="http://schemas.microsoft.com/office/drawing/2014/main" id="{29E254F6-35BA-3B54-98A0-43BCF34A73C1}"/>
                </a:ext>
              </a:extLst>
            </p:cNvPr>
            <p:cNvSpPr/>
            <p:nvPr/>
          </p:nvSpPr>
          <p:spPr>
            <a:xfrm>
              <a:off x="5637226" y="3488373"/>
              <a:ext cx="5007" cy="5006"/>
            </a:xfrm>
            <a:custGeom>
              <a:avLst/>
              <a:gdLst>
                <a:gd name="connsiteX0" fmla="*/ 2503 w 5007"/>
                <a:gd name="connsiteY0" fmla="*/ 5007 h 5006"/>
                <a:gd name="connsiteX1" fmla="*/ 5007 w 5007"/>
                <a:gd name="connsiteY1" fmla="*/ 2504 h 5006"/>
                <a:gd name="connsiteX2" fmla="*/ 2503 w 5007"/>
                <a:gd name="connsiteY2" fmla="*/ 0 h 5006"/>
                <a:gd name="connsiteX3" fmla="*/ 0 w 5007"/>
                <a:gd name="connsiteY3" fmla="*/ 2504 h 5006"/>
                <a:gd name="connsiteX4" fmla="*/ 2503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" name="图形 13">
              <a:extLst>
                <a:ext uri="{FF2B5EF4-FFF2-40B4-BE49-F238E27FC236}">
                  <a16:creationId xmlns:a16="http://schemas.microsoft.com/office/drawing/2014/main" id="{85C80E93-BD30-31D0-44F2-CA27EA55CCB7}"/>
                </a:ext>
              </a:extLst>
            </p:cNvPr>
            <p:cNvSpPr/>
            <p:nvPr/>
          </p:nvSpPr>
          <p:spPr>
            <a:xfrm>
              <a:off x="5637226" y="3376027"/>
              <a:ext cx="5007" cy="5007"/>
            </a:xfrm>
            <a:custGeom>
              <a:avLst/>
              <a:gdLst>
                <a:gd name="connsiteX0" fmla="*/ 2503 w 5007"/>
                <a:gd name="connsiteY0" fmla="*/ 5007 h 5007"/>
                <a:gd name="connsiteX1" fmla="*/ 5007 w 5007"/>
                <a:gd name="connsiteY1" fmla="*/ 2504 h 5007"/>
                <a:gd name="connsiteX2" fmla="*/ 2503 w 5007"/>
                <a:gd name="connsiteY2" fmla="*/ 0 h 5007"/>
                <a:gd name="connsiteX3" fmla="*/ 0 w 5007"/>
                <a:gd name="connsiteY3" fmla="*/ 2504 h 5007"/>
                <a:gd name="connsiteX4" fmla="*/ 2503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" name="图形 13">
              <a:extLst>
                <a:ext uri="{FF2B5EF4-FFF2-40B4-BE49-F238E27FC236}">
                  <a16:creationId xmlns:a16="http://schemas.microsoft.com/office/drawing/2014/main" id="{CC59519F-C571-6314-4F30-97B447E8617E}"/>
                </a:ext>
              </a:extLst>
            </p:cNvPr>
            <p:cNvSpPr/>
            <p:nvPr/>
          </p:nvSpPr>
          <p:spPr>
            <a:xfrm>
              <a:off x="5670850" y="3269158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939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" name="图形 13">
              <a:extLst>
                <a:ext uri="{FF2B5EF4-FFF2-40B4-BE49-F238E27FC236}">
                  <a16:creationId xmlns:a16="http://schemas.microsoft.com/office/drawing/2014/main" id="{83063CCF-AF88-C6B4-54D3-A6C743EEDFDF}"/>
                </a:ext>
              </a:extLst>
            </p:cNvPr>
            <p:cNvSpPr/>
            <p:nvPr/>
          </p:nvSpPr>
          <p:spPr>
            <a:xfrm>
              <a:off x="5733612" y="3175744"/>
              <a:ext cx="5007" cy="5006"/>
            </a:xfrm>
            <a:custGeom>
              <a:avLst/>
              <a:gdLst>
                <a:gd name="connsiteX0" fmla="*/ 2504 w 5007"/>
                <a:gd name="connsiteY0" fmla="*/ 5007 h 5006"/>
                <a:gd name="connsiteX1" fmla="*/ 5007 w 5007"/>
                <a:gd name="connsiteY1" fmla="*/ 2503 h 5006"/>
                <a:gd name="connsiteX2" fmla="*/ 2504 w 5007"/>
                <a:gd name="connsiteY2" fmla="*/ 0 h 5006"/>
                <a:gd name="connsiteX3" fmla="*/ 0 w 5007"/>
                <a:gd name="connsiteY3" fmla="*/ 2503 h 5006"/>
                <a:gd name="connsiteX4" fmla="*/ 2504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" name="图形 13">
              <a:extLst>
                <a:ext uri="{FF2B5EF4-FFF2-40B4-BE49-F238E27FC236}">
                  <a16:creationId xmlns:a16="http://schemas.microsoft.com/office/drawing/2014/main" id="{0894F0CF-5808-CB7F-9C8B-F08AD1249DDC}"/>
                </a:ext>
              </a:extLst>
            </p:cNvPr>
            <p:cNvSpPr/>
            <p:nvPr/>
          </p:nvSpPr>
          <p:spPr>
            <a:xfrm>
              <a:off x="5821549" y="3105645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4 h 5007"/>
                <a:gd name="connsiteX2" fmla="*/ 2504 w 5007"/>
                <a:gd name="connsiteY2" fmla="*/ 0 h 5007"/>
                <a:gd name="connsiteX3" fmla="*/ 0 w 5007"/>
                <a:gd name="connsiteY3" fmla="*/ 2504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" name="图形 13">
              <a:extLst>
                <a:ext uri="{FF2B5EF4-FFF2-40B4-BE49-F238E27FC236}">
                  <a16:creationId xmlns:a16="http://schemas.microsoft.com/office/drawing/2014/main" id="{8CCE92BB-B36D-B5D6-817E-F06A76A3B9F9}"/>
                </a:ext>
              </a:extLst>
            </p:cNvPr>
            <p:cNvSpPr/>
            <p:nvPr/>
          </p:nvSpPr>
          <p:spPr>
            <a:xfrm>
              <a:off x="5925289" y="3063868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" name="图形 13">
              <a:extLst>
                <a:ext uri="{FF2B5EF4-FFF2-40B4-BE49-F238E27FC236}">
                  <a16:creationId xmlns:a16="http://schemas.microsoft.com/office/drawing/2014/main" id="{6A6E348B-2E63-89AC-56E7-38D3AEAC8D52}"/>
                </a:ext>
              </a:extLst>
            </p:cNvPr>
            <p:cNvSpPr/>
            <p:nvPr/>
          </p:nvSpPr>
          <p:spPr>
            <a:xfrm>
              <a:off x="6036384" y="3054479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" name="图形 13">
              <a:extLst>
                <a:ext uri="{FF2B5EF4-FFF2-40B4-BE49-F238E27FC236}">
                  <a16:creationId xmlns:a16="http://schemas.microsoft.com/office/drawing/2014/main" id="{0168DB86-6189-109B-9278-F51B2FD189E1}"/>
                </a:ext>
              </a:extLst>
            </p:cNvPr>
            <p:cNvSpPr/>
            <p:nvPr/>
          </p:nvSpPr>
          <p:spPr>
            <a:xfrm>
              <a:off x="6144030" y="3077481"/>
              <a:ext cx="12523" cy="12517"/>
            </a:xfrm>
            <a:custGeom>
              <a:avLst/>
              <a:gdLst>
                <a:gd name="connsiteX0" fmla="*/ 6265 w 12523"/>
                <a:gd name="connsiteY0" fmla="*/ 12517 h 12517"/>
                <a:gd name="connsiteX1" fmla="*/ 12524 w 12523"/>
                <a:gd name="connsiteY1" fmla="*/ 6259 h 12517"/>
                <a:gd name="connsiteX2" fmla="*/ 6265 w 12523"/>
                <a:gd name="connsiteY2" fmla="*/ 0 h 12517"/>
                <a:gd name="connsiteX3" fmla="*/ 6 w 12523"/>
                <a:gd name="connsiteY3" fmla="*/ 6259 h 12517"/>
                <a:gd name="connsiteX4" fmla="*/ 6265 w 12523"/>
                <a:gd name="connsiteY4" fmla="*/ 12517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" h="12517">
                  <a:moveTo>
                    <a:pt x="6265" y="12517"/>
                  </a:moveTo>
                  <a:cubicBezTo>
                    <a:pt x="9707" y="12517"/>
                    <a:pt x="12524" y="9701"/>
                    <a:pt x="12524" y="6259"/>
                  </a:cubicBezTo>
                  <a:cubicBezTo>
                    <a:pt x="12524" y="2816"/>
                    <a:pt x="9707" y="0"/>
                    <a:pt x="6265" y="0"/>
                  </a:cubicBezTo>
                  <a:cubicBezTo>
                    <a:pt x="2823" y="0"/>
                    <a:pt x="6" y="2816"/>
                    <a:pt x="6" y="6259"/>
                  </a:cubicBezTo>
                  <a:cubicBezTo>
                    <a:pt x="-150" y="9701"/>
                    <a:pt x="2666" y="12517"/>
                    <a:pt x="6265" y="1251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" name="图形 13">
              <a:extLst>
                <a:ext uri="{FF2B5EF4-FFF2-40B4-BE49-F238E27FC236}">
                  <a16:creationId xmlns:a16="http://schemas.microsoft.com/office/drawing/2014/main" id="{65884CB6-2D38-8149-91BD-2C25BB37F889}"/>
                </a:ext>
              </a:extLst>
            </p:cNvPr>
            <p:cNvSpPr/>
            <p:nvPr/>
          </p:nvSpPr>
          <p:spPr>
            <a:xfrm>
              <a:off x="6241824" y="3133966"/>
              <a:ext cx="11585" cy="11735"/>
            </a:xfrm>
            <a:custGeom>
              <a:avLst/>
              <a:gdLst>
                <a:gd name="connsiteX0" fmla="*/ 5796 w 11585"/>
                <a:gd name="connsiteY0" fmla="*/ 11735 h 11735"/>
                <a:gd name="connsiteX1" fmla="*/ 11585 w 11585"/>
                <a:gd name="connsiteY1" fmla="*/ 5946 h 11735"/>
                <a:gd name="connsiteX2" fmla="*/ 5796 w 11585"/>
                <a:gd name="connsiteY2" fmla="*/ 0 h 11735"/>
                <a:gd name="connsiteX3" fmla="*/ 7 w 11585"/>
                <a:gd name="connsiteY3" fmla="*/ 5946 h 11735"/>
                <a:gd name="connsiteX4" fmla="*/ 5796 w 1158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735">
                  <a:moveTo>
                    <a:pt x="5796" y="11735"/>
                  </a:moveTo>
                  <a:cubicBezTo>
                    <a:pt x="9082" y="11735"/>
                    <a:pt x="11585" y="9075"/>
                    <a:pt x="11585" y="5946"/>
                  </a:cubicBezTo>
                  <a:cubicBezTo>
                    <a:pt x="11585" y="2660"/>
                    <a:pt x="8925" y="0"/>
                    <a:pt x="5796" y="0"/>
                  </a:cubicBezTo>
                  <a:cubicBezTo>
                    <a:pt x="2510" y="0"/>
                    <a:pt x="7" y="2660"/>
                    <a:pt x="7" y="5946"/>
                  </a:cubicBezTo>
                  <a:cubicBezTo>
                    <a:pt x="-150" y="9232"/>
                    <a:pt x="2510" y="11735"/>
                    <a:pt x="579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" name="图形 13">
              <a:extLst>
                <a:ext uri="{FF2B5EF4-FFF2-40B4-BE49-F238E27FC236}">
                  <a16:creationId xmlns:a16="http://schemas.microsoft.com/office/drawing/2014/main" id="{5BEC9E39-401B-8E1B-C87F-1A8F1C7856B0}"/>
                </a:ext>
              </a:extLst>
            </p:cNvPr>
            <p:cNvSpPr/>
            <p:nvPr/>
          </p:nvSpPr>
          <p:spPr>
            <a:xfrm>
              <a:off x="6318188" y="3216427"/>
              <a:ext cx="11578" cy="11735"/>
            </a:xfrm>
            <a:custGeom>
              <a:avLst/>
              <a:gdLst>
                <a:gd name="connsiteX0" fmla="*/ 5790 w 11578"/>
                <a:gd name="connsiteY0" fmla="*/ 11735 h 11735"/>
                <a:gd name="connsiteX1" fmla="*/ 11579 w 11578"/>
                <a:gd name="connsiteY1" fmla="*/ 5946 h 11735"/>
                <a:gd name="connsiteX2" fmla="*/ 5790 w 11578"/>
                <a:gd name="connsiteY2" fmla="*/ 0 h 11735"/>
                <a:gd name="connsiteX3" fmla="*/ 0 w 11578"/>
                <a:gd name="connsiteY3" fmla="*/ 5946 h 11735"/>
                <a:gd name="connsiteX4" fmla="*/ 5790 w 11578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735">
                  <a:moveTo>
                    <a:pt x="5790" y="11735"/>
                  </a:moveTo>
                  <a:cubicBezTo>
                    <a:pt x="9075" y="11735"/>
                    <a:pt x="11579" y="9075"/>
                    <a:pt x="11579" y="5946"/>
                  </a:cubicBezTo>
                  <a:cubicBezTo>
                    <a:pt x="11579" y="2817"/>
                    <a:pt x="8919" y="0"/>
                    <a:pt x="5790" y="0"/>
                  </a:cubicBezTo>
                  <a:cubicBezTo>
                    <a:pt x="2504" y="0"/>
                    <a:pt x="0" y="2660"/>
                    <a:pt x="0" y="5946"/>
                  </a:cubicBezTo>
                  <a:cubicBezTo>
                    <a:pt x="0" y="9232"/>
                    <a:pt x="2504" y="11735"/>
                    <a:pt x="5790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" name="图形 13">
              <a:extLst>
                <a:ext uri="{FF2B5EF4-FFF2-40B4-BE49-F238E27FC236}">
                  <a16:creationId xmlns:a16="http://schemas.microsoft.com/office/drawing/2014/main" id="{E3FB6356-B130-1950-DB00-564CB75CEA38}"/>
                </a:ext>
              </a:extLst>
            </p:cNvPr>
            <p:cNvSpPr/>
            <p:nvPr/>
          </p:nvSpPr>
          <p:spPr>
            <a:xfrm>
              <a:off x="6368572" y="331922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" name="图形 13">
              <a:extLst>
                <a:ext uri="{FF2B5EF4-FFF2-40B4-BE49-F238E27FC236}">
                  <a16:creationId xmlns:a16="http://schemas.microsoft.com/office/drawing/2014/main" id="{56922983-EE50-AD0F-682D-BDBA87F04FF0}"/>
                </a:ext>
              </a:extLst>
            </p:cNvPr>
            <p:cNvSpPr/>
            <p:nvPr/>
          </p:nvSpPr>
          <p:spPr>
            <a:xfrm>
              <a:off x="6511889" y="3431418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408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" name="图形 13">
              <a:extLst>
                <a:ext uri="{FF2B5EF4-FFF2-40B4-BE49-F238E27FC236}">
                  <a16:creationId xmlns:a16="http://schemas.microsoft.com/office/drawing/2014/main" id="{A97E43C8-A180-EF0E-B6BE-A043B485E13B}"/>
                </a:ext>
              </a:extLst>
            </p:cNvPr>
            <p:cNvSpPr/>
            <p:nvPr/>
          </p:nvSpPr>
          <p:spPr>
            <a:xfrm>
              <a:off x="6499226" y="3543295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" name="图形 13">
              <a:extLst>
                <a:ext uri="{FF2B5EF4-FFF2-40B4-BE49-F238E27FC236}">
                  <a16:creationId xmlns:a16="http://schemas.microsoft.com/office/drawing/2014/main" id="{19555246-3612-CE26-1B30-48DC1BF5313E}"/>
                </a:ext>
              </a:extLst>
            </p:cNvPr>
            <p:cNvSpPr/>
            <p:nvPr/>
          </p:nvSpPr>
          <p:spPr>
            <a:xfrm>
              <a:off x="6461673" y="3649069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89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565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" name="图形 13">
              <a:extLst>
                <a:ext uri="{FF2B5EF4-FFF2-40B4-BE49-F238E27FC236}">
                  <a16:creationId xmlns:a16="http://schemas.microsoft.com/office/drawing/2014/main" id="{CF5D0FCB-95AB-0A02-D12F-40473F68FCD8}"/>
                </a:ext>
              </a:extLst>
            </p:cNvPr>
            <p:cNvSpPr/>
            <p:nvPr/>
          </p:nvSpPr>
          <p:spPr>
            <a:xfrm>
              <a:off x="6401275" y="3743734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" name="图形 13">
              <a:extLst>
                <a:ext uri="{FF2B5EF4-FFF2-40B4-BE49-F238E27FC236}">
                  <a16:creationId xmlns:a16="http://schemas.microsoft.com/office/drawing/2014/main" id="{AF3D7635-0767-162E-39E8-5AD63EECC354}"/>
                </a:ext>
              </a:extLst>
            </p:cNvPr>
            <p:cNvSpPr/>
            <p:nvPr/>
          </p:nvSpPr>
          <p:spPr>
            <a:xfrm>
              <a:off x="6321631" y="382337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" name="图形 13">
              <a:extLst>
                <a:ext uri="{FF2B5EF4-FFF2-40B4-BE49-F238E27FC236}">
                  <a16:creationId xmlns:a16="http://schemas.microsoft.com/office/drawing/2014/main" id="{753921E8-8DC3-5AE9-DD51-91F54C00EFC8}"/>
                </a:ext>
              </a:extLst>
            </p:cNvPr>
            <p:cNvSpPr/>
            <p:nvPr/>
          </p:nvSpPr>
          <p:spPr>
            <a:xfrm>
              <a:off x="6225558" y="3882524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" name="图形 13">
              <a:extLst>
                <a:ext uri="{FF2B5EF4-FFF2-40B4-BE49-F238E27FC236}">
                  <a16:creationId xmlns:a16="http://schemas.microsoft.com/office/drawing/2014/main" id="{54AD3511-8D33-DE54-14BC-AFFADFAB6025}"/>
                </a:ext>
              </a:extLst>
            </p:cNvPr>
            <p:cNvSpPr/>
            <p:nvPr/>
          </p:nvSpPr>
          <p:spPr>
            <a:xfrm>
              <a:off x="6118844" y="3919138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7 h 10952"/>
                <a:gd name="connsiteX2" fmla="*/ 5476 w 10952"/>
                <a:gd name="connsiteY2" fmla="*/ 0 h 10952"/>
                <a:gd name="connsiteX3" fmla="*/ 0 w 10952"/>
                <a:gd name="connsiteY3" fmla="*/ 5477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7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3" y="0"/>
                    <a:pt x="0" y="2504"/>
                    <a:pt x="0" y="5477"/>
                  </a:cubicBezTo>
                  <a:cubicBezTo>
                    <a:pt x="0" y="8606"/>
                    <a:pt x="2503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" name="图形 13">
              <a:extLst>
                <a:ext uri="{FF2B5EF4-FFF2-40B4-BE49-F238E27FC236}">
                  <a16:creationId xmlns:a16="http://schemas.microsoft.com/office/drawing/2014/main" id="{D3E571DC-8E34-10C9-75C6-3D40F1FC97A6}"/>
                </a:ext>
              </a:extLst>
            </p:cNvPr>
            <p:cNvSpPr/>
            <p:nvPr/>
          </p:nvSpPr>
          <p:spPr>
            <a:xfrm>
              <a:off x="6006967" y="3931812"/>
              <a:ext cx="10952" cy="10952"/>
            </a:xfrm>
            <a:custGeom>
              <a:avLst/>
              <a:gdLst>
                <a:gd name="connsiteX0" fmla="*/ 5477 w 10952"/>
                <a:gd name="connsiteY0" fmla="*/ 10953 h 10952"/>
                <a:gd name="connsiteX1" fmla="*/ 10953 w 10952"/>
                <a:gd name="connsiteY1" fmla="*/ 5477 h 10952"/>
                <a:gd name="connsiteX2" fmla="*/ 5477 w 10952"/>
                <a:gd name="connsiteY2" fmla="*/ 0 h 10952"/>
                <a:gd name="connsiteX3" fmla="*/ 0 w 10952"/>
                <a:gd name="connsiteY3" fmla="*/ 5477 h 10952"/>
                <a:gd name="connsiteX4" fmla="*/ 5477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7" y="10953"/>
                  </a:moveTo>
                  <a:cubicBezTo>
                    <a:pt x="8450" y="10953"/>
                    <a:pt x="10953" y="8450"/>
                    <a:pt x="10953" y="5477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0" y="8450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" name="图形 13">
              <a:extLst>
                <a:ext uri="{FF2B5EF4-FFF2-40B4-BE49-F238E27FC236}">
                  <a16:creationId xmlns:a16="http://schemas.microsoft.com/office/drawing/2014/main" id="{F70620B1-C8CF-1055-9EDB-22CCF0D51809}"/>
                </a:ext>
              </a:extLst>
            </p:cNvPr>
            <p:cNvSpPr/>
            <p:nvPr/>
          </p:nvSpPr>
          <p:spPr>
            <a:xfrm>
              <a:off x="5895247" y="3919138"/>
              <a:ext cx="10952" cy="10952"/>
            </a:xfrm>
            <a:custGeom>
              <a:avLst/>
              <a:gdLst>
                <a:gd name="connsiteX0" fmla="*/ 5477 w 10952"/>
                <a:gd name="connsiteY0" fmla="*/ 10953 h 10952"/>
                <a:gd name="connsiteX1" fmla="*/ 10953 w 10952"/>
                <a:gd name="connsiteY1" fmla="*/ 5477 h 10952"/>
                <a:gd name="connsiteX2" fmla="*/ 5477 w 10952"/>
                <a:gd name="connsiteY2" fmla="*/ 0 h 10952"/>
                <a:gd name="connsiteX3" fmla="*/ 0 w 10952"/>
                <a:gd name="connsiteY3" fmla="*/ 5477 h 10952"/>
                <a:gd name="connsiteX4" fmla="*/ 5477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7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0" y="8606"/>
                    <a:pt x="2347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" name="图形 13">
              <a:extLst>
                <a:ext uri="{FF2B5EF4-FFF2-40B4-BE49-F238E27FC236}">
                  <a16:creationId xmlns:a16="http://schemas.microsoft.com/office/drawing/2014/main" id="{4E338E4F-CD77-7D20-F861-65166EC743AF}"/>
                </a:ext>
              </a:extLst>
            </p:cNvPr>
            <p:cNvSpPr/>
            <p:nvPr/>
          </p:nvSpPr>
          <p:spPr>
            <a:xfrm>
              <a:off x="5788684" y="3881585"/>
              <a:ext cx="11585" cy="11735"/>
            </a:xfrm>
            <a:custGeom>
              <a:avLst/>
              <a:gdLst>
                <a:gd name="connsiteX0" fmla="*/ 5796 w 11585"/>
                <a:gd name="connsiteY0" fmla="*/ 11735 h 11735"/>
                <a:gd name="connsiteX1" fmla="*/ 11585 w 11585"/>
                <a:gd name="connsiteY1" fmla="*/ 5946 h 11735"/>
                <a:gd name="connsiteX2" fmla="*/ 5796 w 11585"/>
                <a:gd name="connsiteY2" fmla="*/ 0 h 11735"/>
                <a:gd name="connsiteX3" fmla="*/ 7 w 11585"/>
                <a:gd name="connsiteY3" fmla="*/ 5946 h 11735"/>
                <a:gd name="connsiteX4" fmla="*/ 5796 w 1158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735">
                  <a:moveTo>
                    <a:pt x="5796" y="11735"/>
                  </a:moveTo>
                  <a:cubicBezTo>
                    <a:pt x="9082" y="11735"/>
                    <a:pt x="11585" y="9075"/>
                    <a:pt x="11585" y="5946"/>
                  </a:cubicBezTo>
                  <a:cubicBezTo>
                    <a:pt x="11585" y="2660"/>
                    <a:pt x="8925" y="0"/>
                    <a:pt x="5796" y="0"/>
                  </a:cubicBezTo>
                  <a:cubicBezTo>
                    <a:pt x="2510" y="0"/>
                    <a:pt x="7" y="2660"/>
                    <a:pt x="7" y="5946"/>
                  </a:cubicBezTo>
                  <a:cubicBezTo>
                    <a:pt x="-150" y="9232"/>
                    <a:pt x="2510" y="11735"/>
                    <a:pt x="579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" name="图形 13">
              <a:extLst>
                <a:ext uri="{FF2B5EF4-FFF2-40B4-BE49-F238E27FC236}">
                  <a16:creationId xmlns:a16="http://schemas.microsoft.com/office/drawing/2014/main" id="{6745AFDA-D4A1-42F4-5229-78AFD874627C}"/>
                </a:ext>
              </a:extLst>
            </p:cNvPr>
            <p:cNvSpPr/>
            <p:nvPr/>
          </p:nvSpPr>
          <p:spPr>
            <a:xfrm>
              <a:off x="5694807" y="382337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7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" name="图形 13">
              <a:extLst>
                <a:ext uri="{FF2B5EF4-FFF2-40B4-BE49-F238E27FC236}">
                  <a16:creationId xmlns:a16="http://schemas.microsoft.com/office/drawing/2014/main" id="{D1B7905E-753E-CC99-FE93-B52F46C8E4FF}"/>
                </a:ext>
              </a:extLst>
            </p:cNvPr>
            <p:cNvSpPr/>
            <p:nvPr/>
          </p:nvSpPr>
          <p:spPr>
            <a:xfrm>
              <a:off x="5615320" y="3743734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" name="图形 13">
              <a:extLst>
                <a:ext uri="{FF2B5EF4-FFF2-40B4-BE49-F238E27FC236}">
                  <a16:creationId xmlns:a16="http://schemas.microsoft.com/office/drawing/2014/main" id="{F1835079-4CC3-17DD-C057-9F22041E4D6C}"/>
                </a:ext>
              </a:extLst>
            </p:cNvPr>
            <p:cNvSpPr/>
            <p:nvPr/>
          </p:nvSpPr>
          <p:spPr>
            <a:xfrm>
              <a:off x="5556331" y="3649539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3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" name="图形 13">
              <a:extLst>
                <a:ext uri="{FF2B5EF4-FFF2-40B4-BE49-F238E27FC236}">
                  <a16:creationId xmlns:a16="http://schemas.microsoft.com/office/drawing/2014/main" id="{7EA5CF83-ACA4-E86C-5B74-A20B5F25FBC1}"/>
                </a:ext>
              </a:extLst>
            </p:cNvPr>
            <p:cNvSpPr/>
            <p:nvPr/>
          </p:nvSpPr>
          <p:spPr>
            <a:xfrm>
              <a:off x="5519873" y="3544077"/>
              <a:ext cx="5007" cy="5007"/>
            </a:xfrm>
            <a:custGeom>
              <a:avLst/>
              <a:gdLst>
                <a:gd name="connsiteX0" fmla="*/ 2503 w 5007"/>
                <a:gd name="connsiteY0" fmla="*/ 5007 h 5007"/>
                <a:gd name="connsiteX1" fmla="*/ 5007 w 5007"/>
                <a:gd name="connsiteY1" fmla="*/ 2504 h 5007"/>
                <a:gd name="connsiteX2" fmla="*/ 2503 w 5007"/>
                <a:gd name="connsiteY2" fmla="*/ 0 h 5007"/>
                <a:gd name="connsiteX3" fmla="*/ 0 w 5007"/>
                <a:gd name="connsiteY3" fmla="*/ 2504 h 5007"/>
                <a:gd name="connsiteX4" fmla="*/ 2503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755"/>
                    <a:pt x="1252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" name="图形 13">
              <a:extLst>
                <a:ext uri="{FF2B5EF4-FFF2-40B4-BE49-F238E27FC236}">
                  <a16:creationId xmlns:a16="http://schemas.microsoft.com/office/drawing/2014/main" id="{DE5D3860-033F-BEA2-C895-E40743E0336C}"/>
                </a:ext>
              </a:extLst>
            </p:cNvPr>
            <p:cNvSpPr/>
            <p:nvPr/>
          </p:nvSpPr>
          <p:spPr>
            <a:xfrm>
              <a:off x="5507825" y="3432670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" name="图形 13">
              <a:extLst>
                <a:ext uri="{FF2B5EF4-FFF2-40B4-BE49-F238E27FC236}">
                  <a16:creationId xmlns:a16="http://schemas.microsoft.com/office/drawing/2014/main" id="{2EA16BE7-1763-642D-E871-23C0552BB870}"/>
                </a:ext>
              </a:extLst>
            </p:cNvPr>
            <p:cNvSpPr/>
            <p:nvPr/>
          </p:nvSpPr>
          <p:spPr>
            <a:xfrm>
              <a:off x="5520655" y="3321106"/>
              <a:ext cx="3442" cy="3442"/>
            </a:xfrm>
            <a:custGeom>
              <a:avLst/>
              <a:gdLst>
                <a:gd name="connsiteX0" fmla="*/ 1721 w 3442"/>
                <a:gd name="connsiteY0" fmla="*/ 3442 h 3442"/>
                <a:gd name="connsiteX1" fmla="*/ 3442 w 3442"/>
                <a:gd name="connsiteY1" fmla="*/ 1721 h 3442"/>
                <a:gd name="connsiteX2" fmla="*/ 1721 w 3442"/>
                <a:gd name="connsiteY2" fmla="*/ 0 h 3442"/>
                <a:gd name="connsiteX3" fmla="*/ 0 w 3442"/>
                <a:gd name="connsiteY3" fmla="*/ 1721 h 3442"/>
                <a:gd name="connsiteX4" fmla="*/ 1721 w 3442"/>
                <a:gd name="connsiteY4" fmla="*/ 3442 h 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" h="3442">
                  <a:moveTo>
                    <a:pt x="1721" y="3442"/>
                  </a:moveTo>
                  <a:cubicBezTo>
                    <a:pt x="2660" y="3442"/>
                    <a:pt x="3442" y="2660"/>
                    <a:pt x="3442" y="1721"/>
                  </a:cubicBezTo>
                  <a:cubicBezTo>
                    <a:pt x="3442" y="782"/>
                    <a:pt x="2660" y="0"/>
                    <a:pt x="1721" y="0"/>
                  </a:cubicBezTo>
                  <a:cubicBezTo>
                    <a:pt x="782" y="0"/>
                    <a:pt x="0" y="782"/>
                    <a:pt x="0" y="1721"/>
                  </a:cubicBezTo>
                  <a:cubicBezTo>
                    <a:pt x="156" y="2660"/>
                    <a:pt x="939" y="3442"/>
                    <a:pt x="1721" y="34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" name="图形 13">
              <a:extLst>
                <a:ext uri="{FF2B5EF4-FFF2-40B4-BE49-F238E27FC236}">
                  <a16:creationId xmlns:a16="http://schemas.microsoft.com/office/drawing/2014/main" id="{2ADD72EE-77C3-9DA9-4456-E2D3B7E56612}"/>
                </a:ext>
              </a:extLst>
            </p:cNvPr>
            <p:cNvSpPr/>
            <p:nvPr/>
          </p:nvSpPr>
          <p:spPr>
            <a:xfrm>
              <a:off x="5557895" y="3214862"/>
              <a:ext cx="3442" cy="3442"/>
            </a:xfrm>
            <a:custGeom>
              <a:avLst/>
              <a:gdLst>
                <a:gd name="connsiteX0" fmla="*/ 1721 w 3442"/>
                <a:gd name="connsiteY0" fmla="*/ 3442 h 3442"/>
                <a:gd name="connsiteX1" fmla="*/ 3442 w 3442"/>
                <a:gd name="connsiteY1" fmla="*/ 1721 h 3442"/>
                <a:gd name="connsiteX2" fmla="*/ 1721 w 3442"/>
                <a:gd name="connsiteY2" fmla="*/ 0 h 3442"/>
                <a:gd name="connsiteX3" fmla="*/ 0 w 3442"/>
                <a:gd name="connsiteY3" fmla="*/ 1721 h 3442"/>
                <a:gd name="connsiteX4" fmla="*/ 1721 w 3442"/>
                <a:gd name="connsiteY4" fmla="*/ 3442 h 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" h="3442">
                  <a:moveTo>
                    <a:pt x="1721" y="3442"/>
                  </a:moveTo>
                  <a:cubicBezTo>
                    <a:pt x="2660" y="3442"/>
                    <a:pt x="3442" y="2660"/>
                    <a:pt x="3442" y="1721"/>
                  </a:cubicBezTo>
                  <a:cubicBezTo>
                    <a:pt x="3442" y="782"/>
                    <a:pt x="2660" y="0"/>
                    <a:pt x="1721" y="0"/>
                  </a:cubicBezTo>
                  <a:cubicBezTo>
                    <a:pt x="782" y="0"/>
                    <a:pt x="0" y="782"/>
                    <a:pt x="0" y="1721"/>
                  </a:cubicBezTo>
                  <a:cubicBezTo>
                    <a:pt x="0" y="2660"/>
                    <a:pt x="782" y="3442"/>
                    <a:pt x="1721" y="34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" name="图形 13">
              <a:extLst>
                <a:ext uri="{FF2B5EF4-FFF2-40B4-BE49-F238E27FC236}">
                  <a16:creationId xmlns:a16="http://schemas.microsoft.com/office/drawing/2014/main" id="{EDCB6D9C-2D72-9EBA-E370-B875ECE09F0B}"/>
                </a:ext>
              </a:extLst>
            </p:cNvPr>
            <p:cNvSpPr/>
            <p:nvPr/>
          </p:nvSpPr>
          <p:spPr>
            <a:xfrm>
              <a:off x="5617494" y="3119258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7" y="4068"/>
                    <a:pt x="4085" y="3129"/>
                    <a:pt x="4085" y="2034"/>
                  </a:cubicBezTo>
                  <a:cubicBezTo>
                    <a:pt x="4085" y="939"/>
                    <a:pt x="3147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" name="图形 13">
              <a:extLst>
                <a:ext uri="{FF2B5EF4-FFF2-40B4-BE49-F238E27FC236}">
                  <a16:creationId xmlns:a16="http://schemas.microsoft.com/office/drawing/2014/main" id="{3AAB3A34-BB40-0F77-034A-2A6193FCBFB9}"/>
                </a:ext>
              </a:extLst>
            </p:cNvPr>
            <p:cNvSpPr/>
            <p:nvPr/>
          </p:nvSpPr>
          <p:spPr>
            <a:xfrm>
              <a:off x="5696998" y="3039771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" name="图形 13">
              <a:extLst>
                <a:ext uri="{FF2B5EF4-FFF2-40B4-BE49-F238E27FC236}">
                  <a16:creationId xmlns:a16="http://schemas.microsoft.com/office/drawing/2014/main" id="{0AC7A6A0-44A0-7DB7-D3A9-D90F108BD8BD}"/>
                </a:ext>
              </a:extLst>
            </p:cNvPr>
            <p:cNvSpPr/>
            <p:nvPr/>
          </p:nvSpPr>
          <p:spPr>
            <a:xfrm>
              <a:off x="5791976" y="2979217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3 h 5007"/>
                <a:gd name="connsiteX2" fmla="*/ 2504 w 5007"/>
                <a:gd name="connsiteY2" fmla="*/ 0 h 5007"/>
                <a:gd name="connsiteX3" fmla="*/ 0 w 5007"/>
                <a:gd name="connsiteY3" fmla="*/ 2503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" name="图形 13">
              <a:extLst>
                <a:ext uri="{FF2B5EF4-FFF2-40B4-BE49-F238E27FC236}">
                  <a16:creationId xmlns:a16="http://schemas.microsoft.com/office/drawing/2014/main" id="{B067AAAC-9EDC-DD32-361B-FC298125F2A0}"/>
                </a:ext>
              </a:extLst>
            </p:cNvPr>
            <p:cNvSpPr/>
            <p:nvPr/>
          </p:nvSpPr>
          <p:spPr>
            <a:xfrm>
              <a:off x="5896499" y="2940412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" name="图形 13">
              <a:extLst>
                <a:ext uri="{FF2B5EF4-FFF2-40B4-BE49-F238E27FC236}">
                  <a16:creationId xmlns:a16="http://schemas.microsoft.com/office/drawing/2014/main" id="{DED57579-54C1-25BB-5E47-1C8CF479047C}"/>
                </a:ext>
              </a:extLst>
            </p:cNvPr>
            <p:cNvSpPr/>
            <p:nvPr/>
          </p:nvSpPr>
          <p:spPr>
            <a:xfrm>
              <a:off x="6006967" y="2926486"/>
              <a:ext cx="10952" cy="10953"/>
            </a:xfrm>
            <a:custGeom>
              <a:avLst/>
              <a:gdLst>
                <a:gd name="connsiteX0" fmla="*/ 5477 w 10952"/>
                <a:gd name="connsiteY0" fmla="*/ 10953 h 10953"/>
                <a:gd name="connsiteX1" fmla="*/ 10953 w 10952"/>
                <a:gd name="connsiteY1" fmla="*/ 5476 h 10953"/>
                <a:gd name="connsiteX2" fmla="*/ 5477 w 10952"/>
                <a:gd name="connsiteY2" fmla="*/ 0 h 10953"/>
                <a:gd name="connsiteX3" fmla="*/ 0 w 10952"/>
                <a:gd name="connsiteY3" fmla="*/ 5476 h 10953"/>
                <a:gd name="connsiteX4" fmla="*/ 5477 w 10952"/>
                <a:gd name="connsiteY4" fmla="*/ 10953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3">
                  <a:moveTo>
                    <a:pt x="5477" y="10953"/>
                  </a:moveTo>
                  <a:cubicBezTo>
                    <a:pt x="8450" y="10953"/>
                    <a:pt x="10953" y="8606"/>
                    <a:pt x="10953" y="5476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6"/>
                  </a:cubicBezTo>
                  <a:cubicBezTo>
                    <a:pt x="157" y="8606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" name="图形 13">
              <a:extLst>
                <a:ext uri="{FF2B5EF4-FFF2-40B4-BE49-F238E27FC236}">
                  <a16:creationId xmlns:a16="http://schemas.microsoft.com/office/drawing/2014/main" id="{9B1DEEA2-02AE-51FB-595B-FC23F8212D63}"/>
                </a:ext>
              </a:extLst>
            </p:cNvPr>
            <p:cNvSpPr/>
            <p:nvPr/>
          </p:nvSpPr>
          <p:spPr>
            <a:xfrm>
              <a:off x="6116341" y="2936657"/>
              <a:ext cx="15960" cy="15959"/>
            </a:xfrm>
            <a:custGeom>
              <a:avLst/>
              <a:gdLst>
                <a:gd name="connsiteX0" fmla="*/ 7980 w 15960"/>
                <a:gd name="connsiteY0" fmla="*/ 15960 h 15959"/>
                <a:gd name="connsiteX1" fmla="*/ 15960 w 15960"/>
                <a:gd name="connsiteY1" fmla="*/ 7980 h 15959"/>
                <a:gd name="connsiteX2" fmla="*/ 7980 w 15960"/>
                <a:gd name="connsiteY2" fmla="*/ 0 h 15959"/>
                <a:gd name="connsiteX3" fmla="*/ 0 w 15960"/>
                <a:gd name="connsiteY3" fmla="*/ 7980 h 15959"/>
                <a:gd name="connsiteX4" fmla="*/ 7980 w 15960"/>
                <a:gd name="connsiteY4" fmla="*/ 15960 h 1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59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" name="图形 13">
              <a:extLst>
                <a:ext uri="{FF2B5EF4-FFF2-40B4-BE49-F238E27FC236}">
                  <a16:creationId xmlns:a16="http://schemas.microsoft.com/office/drawing/2014/main" id="{033CF691-8D07-C54E-870A-719C252F808A}"/>
                </a:ext>
              </a:extLst>
            </p:cNvPr>
            <p:cNvSpPr/>
            <p:nvPr/>
          </p:nvSpPr>
          <p:spPr>
            <a:xfrm>
              <a:off x="6223054" y="2974366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442"/>
                    <a:pt x="11579" y="0"/>
                    <a:pt x="7511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735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" name="图形 13">
              <a:extLst>
                <a:ext uri="{FF2B5EF4-FFF2-40B4-BE49-F238E27FC236}">
                  <a16:creationId xmlns:a16="http://schemas.microsoft.com/office/drawing/2014/main" id="{E526CACA-D77F-2875-E909-DA5723A0C149}"/>
                </a:ext>
              </a:extLst>
            </p:cNvPr>
            <p:cNvSpPr/>
            <p:nvPr/>
          </p:nvSpPr>
          <p:spPr>
            <a:xfrm>
              <a:off x="6318345" y="3034138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735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735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" name="图形 13">
              <a:extLst>
                <a:ext uri="{FF2B5EF4-FFF2-40B4-BE49-F238E27FC236}">
                  <a16:creationId xmlns:a16="http://schemas.microsoft.com/office/drawing/2014/main" id="{2EE4A2C2-1207-DDCE-01DD-48378C2B5629}"/>
                </a:ext>
              </a:extLst>
            </p:cNvPr>
            <p:cNvSpPr/>
            <p:nvPr/>
          </p:nvSpPr>
          <p:spPr>
            <a:xfrm>
              <a:off x="6400023" y="3115816"/>
              <a:ext cx="10953" cy="10952"/>
            </a:xfrm>
            <a:custGeom>
              <a:avLst/>
              <a:gdLst>
                <a:gd name="connsiteX0" fmla="*/ 5477 w 10953"/>
                <a:gd name="connsiteY0" fmla="*/ 10953 h 10952"/>
                <a:gd name="connsiteX1" fmla="*/ 10953 w 10953"/>
                <a:gd name="connsiteY1" fmla="*/ 5476 h 10952"/>
                <a:gd name="connsiteX2" fmla="*/ 5477 w 10953"/>
                <a:gd name="connsiteY2" fmla="*/ 0 h 10952"/>
                <a:gd name="connsiteX3" fmla="*/ 0 w 10953"/>
                <a:gd name="connsiteY3" fmla="*/ 5476 h 10952"/>
                <a:gd name="connsiteX4" fmla="*/ 5477 w 10953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6"/>
                  </a:cubicBezTo>
                  <a:cubicBezTo>
                    <a:pt x="10953" y="2503"/>
                    <a:pt x="8450" y="0"/>
                    <a:pt x="5477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0" y="8449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" name="图形 13">
              <a:extLst>
                <a:ext uri="{FF2B5EF4-FFF2-40B4-BE49-F238E27FC236}">
                  <a16:creationId xmlns:a16="http://schemas.microsoft.com/office/drawing/2014/main" id="{2BDCE21C-CAF7-25BF-12C0-09BBDDA745ED}"/>
                </a:ext>
              </a:extLst>
            </p:cNvPr>
            <p:cNvSpPr/>
            <p:nvPr/>
          </p:nvSpPr>
          <p:spPr>
            <a:xfrm>
              <a:off x="6461203" y="3212359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" name="图形 13">
              <a:extLst>
                <a:ext uri="{FF2B5EF4-FFF2-40B4-BE49-F238E27FC236}">
                  <a16:creationId xmlns:a16="http://schemas.microsoft.com/office/drawing/2014/main" id="{30C2EB7A-A21F-7841-0EA8-8D0C67EC77BA}"/>
                </a:ext>
              </a:extLst>
            </p:cNvPr>
            <p:cNvSpPr/>
            <p:nvPr/>
          </p:nvSpPr>
          <p:spPr>
            <a:xfrm>
              <a:off x="6498756" y="3319072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90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90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" name="图形 13">
              <a:extLst>
                <a:ext uri="{FF2B5EF4-FFF2-40B4-BE49-F238E27FC236}">
                  <a16:creationId xmlns:a16="http://schemas.microsoft.com/office/drawing/2014/main" id="{DFE3A219-C5CC-EE3E-F6A9-2FAECBE77B92}"/>
                </a:ext>
              </a:extLst>
            </p:cNvPr>
            <p:cNvSpPr/>
            <p:nvPr/>
          </p:nvSpPr>
          <p:spPr>
            <a:xfrm>
              <a:off x="6637546" y="3431418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" name="图形 13">
              <a:extLst>
                <a:ext uri="{FF2B5EF4-FFF2-40B4-BE49-F238E27FC236}">
                  <a16:creationId xmlns:a16="http://schemas.microsoft.com/office/drawing/2014/main" id="{F54FDB94-A33C-EE93-36B3-788EDB574A86}"/>
                </a:ext>
              </a:extLst>
            </p:cNvPr>
            <p:cNvSpPr/>
            <p:nvPr/>
          </p:nvSpPr>
          <p:spPr>
            <a:xfrm>
              <a:off x="6627376" y="3543608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3" y="6572"/>
                    <a:pt x="6572" y="5164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565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" name="图形 13">
              <a:extLst>
                <a:ext uri="{FF2B5EF4-FFF2-40B4-BE49-F238E27FC236}">
                  <a16:creationId xmlns:a16="http://schemas.microsoft.com/office/drawing/2014/main" id="{A1F0DC4C-5A3A-A414-8E1E-823FB570478F}"/>
                </a:ext>
              </a:extLst>
            </p:cNvPr>
            <p:cNvSpPr/>
            <p:nvPr/>
          </p:nvSpPr>
          <p:spPr>
            <a:xfrm>
              <a:off x="6597020" y="3651729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" name="图形 13">
              <a:extLst>
                <a:ext uri="{FF2B5EF4-FFF2-40B4-BE49-F238E27FC236}">
                  <a16:creationId xmlns:a16="http://schemas.microsoft.com/office/drawing/2014/main" id="{703A647D-8374-CBEF-D202-B08A4245A7CF}"/>
                </a:ext>
              </a:extLst>
            </p:cNvPr>
            <p:cNvSpPr/>
            <p:nvPr/>
          </p:nvSpPr>
          <p:spPr>
            <a:xfrm>
              <a:off x="6548045" y="3753122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946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" name="图形 13">
              <a:extLst>
                <a:ext uri="{FF2B5EF4-FFF2-40B4-BE49-F238E27FC236}">
                  <a16:creationId xmlns:a16="http://schemas.microsoft.com/office/drawing/2014/main" id="{3E2D7AE1-CA49-0EB8-03ED-4F3609F5C264}"/>
                </a:ext>
              </a:extLst>
            </p:cNvPr>
            <p:cNvSpPr/>
            <p:nvPr/>
          </p:nvSpPr>
          <p:spPr>
            <a:xfrm>
              <a:off x="6481857" y="3844345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" name="图形 13">
              <a:extLst>
                <a:ext uri="{FF2B5EF4-FFF2-40B4-BE49-F238E27FC236}">
                  <a16:creationId xmlns:a16="http://schemas.microsoft.com/office/drawing/2014/main" id="{615C1097-47B9-316B-8E05-855D1A8A8D01}"/>
                </a:ext>
              </a:extLst>
            </p:cNvPr>
            <p:cNvSpPr/>
            <p:nvPr/>
          </p:nvSpPr>
          <p:spPr>
            <a:xfrm>
              <a:off x="6400023" y="3921642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" name="图形 13">
              <a:extLst>
                <a:ext uri="{FF2B5EF4-FFF2-40B4-BE49-F238E27FC236}">
                  <a16:creationId xmlns:a16="http://schemas.microsoft.com/office/drawing/2014/main" id="{AE293EFD-1D61-C6D5-6BA3-344E77F48ABC}"/>
                </a:ext>
              </a:extLst>
            </p:cNvPr>
            <p:cNvSpPr/>
            <p:nvPr/>
          </p:nvSpPr>
          <p:spPr>
            <a:xfrm>
              <a:off x="6304419" y="3982196"/>
              <a:ext cx="11578" cy="11578"/>
            </a:xfrm>
            <a:custGeom>
              <a:avLst/>
              <a:gdLst>
                <a:gd name="connsiteX0" fmla="*/ 5789 w 11578"/>
                <a:gd name="connsiteY0" fmla="*/ 11579 h 11578"/>
                <a:gd name="connsiteX1" fmla="*/ 11579 w 11578"/>
                <a:gd name="connsiteY1" fmla="*/ 5789 h 11578"/>
                <a:gd name="connsiteX2" fmla="*/ 5789 w 11578"/>
                <a:gd name="connsiteY2" fmla="*/ 0 h 11578"/>
                <a:gd name="connsiteX3" fmla="*/ 0 w 11578"/>
                <a:gd name="connsiteY3" fmla="*/ 5789 h 11578"/>
                <a:gd name="connsiteX4" fmla="*/ 5789 w 11578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578">
                  <a:moveTo>
                    <a:pt x="5789" y="11579"/>
                  </a:moveTo>
                  <a:cubicBezTo>
                    <a:pt x="9075" y="11579"/>
                    <a:pt x="11579" y="8919"/>
                    <a:pt x="11579" y="5789"/>
                  </a:cubicBezTo>
                  <a:cubicBezTo>
                    <a:pt x="11579" y="2504"/>
                    <a:pt x="8919" y="0"/>
                    <a:pt x="5789" y="0"/>
                  </a:cubicBezTo>
                  <a:cubicBezTo>
                    <a:pt x="2503" y="0"/>
                    <a:pt x="0" y="2660"/>
                    <a:pt x="0" y="5789"/>
                  </a:cubicBezTo>
                  <a:cubicBezTo>
                    <a:pt x="0" y="8919"/>
                    <a:pt x="2660" y="11579"/>
                    <a:pt x="5789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" name="图形 13">
              <a:extLst>
                <a:ext uri="{FF2B5EF4-FFF2-40B4-BE49-F238E27FC236}">
                  <a16:creationId xmlns:a16="http://schemas.microsoft.com/office/drawing/2014/main" id="{2D10A243-588B-B526-8D53-8EC94177F453}"/>
                </a:ext>
              </a:extLst>
            </p:cNvPr>
            <p:cNvSpPr/>
            <p:nvPr/>
          </p:nvSpPr>
          <p:spPr>
            <a:xfrm>
              <a:off x="6199583" y="4025069"/>
              <a:ext cx="14082" cy="14238"/>
            </a:xfrm>
            <a:custGeom>
              <a:avLst/>
              <a:gdLst>
                <a:gd name="connsiteX0" fmla="*/ 7041 w 14082"/>
                <a:gd name="connsiteY0" fmla="*/ 14239 h 14238"/>
                <a:gd name="connsiteX1" fmla="*/ 14083 w 14082"/>
                <a:gd name="connsiteY1" fmla="*/ 7041 h 14238"/>
                <a:gd name="connsiteX2" fmla="*/ 7041 w 14082"/>
                <a:gd name="connsiteY2" fmla="*/ 0 h 14238"/>
                <a:gd name="connsiteX3" fmla="*/ 0 w 14082"/>
                <a:gd name="connsiteY3" fmla="*/ 7041 h 14238"/>
                <a:gd name="connsiteX4" fmla="*/ 7041 w 14082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238">
                  <a:moveTo>
                    <a:pt x="7041" y="14239"/>
                  </a:moveTo>
                  <a:cubicBezTo>
                    <a:pt x="10953" y="14239"/>
                    <a:pt x="14083" y="11109"/>
                    <a:pt x="14083" y="7041"/>
                  </a:cubicBezTo>
                  <a:cubicBezTo>
                    <a:pt x="14083" y="3129"/>
                    <a:pt x="10953" y="0"/>
                    <a:pt x="7041" y="0"/>
                  </a:cubicBezTo>
                  <a:cubicBezTo>
                    <a:pt x="3130" y="0"/>
                    <a:pt x="0" y="3129"/>
                    <a:pt x="0" y="7041"/>
                  </a:cubicBezTo>
                  <a:cubicBezTo>
                    <a:pt x="0" y="11109"/>
                    <a:pt x="3130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" name="图形 13">
              <a:extLst>
                <a:ext uri="{FF2B5EF4-FFF2-40B4-BE49-F238E27FC236}">
                  <a16:creationId xmlns:a16="http://schemas.microsoft.com/office/drawing/2014/main" id="{1CA580A9-1162-95DA-A358-437FD3782004}"/>
                </a:ext>
              </a:extLst>
            </p:cNvPr>
            <p:cNvSpPr/>
            <p:nvPr/>
          </p:nvSpPr>
          <p:spPr>
            <a:xfrm>
              <a:off x="6089741" y="4050104"/>
              <a:ext cx="14082" cy="14238"/>
            </a:xfrm>
            <a:custGeom>
              <a:avLst/>
              <a:gdLst>
                <a:gd name="connsiteX0" fmla="*/ 7041 w 14082"/>
                <a:gd name="connsiteY0" fmla="*/ 14239 h 14238"/>
                <a:gd name="connsiteX1" fmla="*/ 14082 w 14082"/>
                <a:gd name="connsiteY1" fmla="*/ 7041 h 14238"/>
                <a:gd name="connsiteX2" fmla="*/ 7041 w 14082"/>
                <a:gd name="connsiteY2" fmla="*/ 0 h 14238"/>
                <a:gd name="connsiteX3" fmla="*/ 0 w 14082"/>
                <a:gd name="connsiteY3" fmla="*/ 7041 h 14238"/>
                <a:gd name="connsiteX4" fmla="*/ 7041 w 14082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238">
                  <a:moveTo>
                    <a:pt x="7041" y="14239"/>
                  </a:moveTo>
                  <a:cubicBezTo>
                    <a:pt x="10953" y="14239"/>
                    <a:pt x="14082" y="11110"/>
                    <a:pt x="14082" y="7041"/>
                  </a:cubicBezTo>
                  <a:cubicBezTo>
                    <a:pt x="14082" y="3129"/>
                    <a:pt x="10953" y="0"/>
                    <a:pt x="7041" y="0"/>
                  </a:cubicBezTo>
                  <a:cubicBezTo>
                    <a:pt x="3129" y="0"/>
                    <a:pt x="0" y="3129"/>
                    <a:pt x="0" y="7041"/>
                  </a:cubicBezTo>
                  <a:cubicBezTo>
                    <a:pt x="0" y="11110"/>
                    <a:pt x="3129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" name="图形 13">
              <a:extLst>
                <a:ext uri="{FF2B5EF4-FFF2-40B4-BE49-F238E27FC236}">
                  <a16:creationId xmlns:a16="http://schemas.microsoft.com/office/drawing/2014/main" id="{E87EB979-7409-111F-9630-2FE778BC7B70}"/>
                </a:ext>
              </a:extLst>
            </p:cNvPr>
            <p:cNvSpPr/>
            <p:nvPr/>
          </p:nvSpPr>
          <p:spPr>
            <a:xfrm>
              <a:off x="5976299" y="4054329"/>
              <a:ext cx="15959" cy="15960"/>
            </a:xfrm>
            <a:custGeom>
              <a:avLst/>
              <a:gdLst>
                <a:gd name="connsiteX0" fmla="*/ 7980 w 15959"/>
                <a:gd name="connsiteY0" fmla="*/ 15960 h 15960"/>
                <a:gd name="connsiteX1" fmla="*/ 15960 w 15959"/>
                <a:gd name="connsiteY1" fmla="*/ 7980 h 15960"/>
                <a:gd name="connsiteX2" fmla="*/ 7980 w 15959"/>
                <a:gd name="connsiteY2" fmla="*/ 0 h 15960"/>
                <a:gd name="connsiteX3" fmla="*/ 0 w 15959"/>
                <a:gd name="connsiteY3" fmla="*/ 7980 h 15960"/>
                <a:gd name="connsiteX4" fmla="*/ 7980 w 15959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9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" name="图形 13">
              <a:extLst>
                <a:ext uri="{FF2B5EF4-FFF2-40B4-BE49-F238E27FC236}">
                  <a16:creationId xmlns:a16="http://schemas.microsoft.com/office/drawing/2014/main" id="{1CD134D2-E299-CB9C-FE48-A565B428C0B5}"/>
                </a:ext>
              </a:extLst>
            </p:cNvPr>
            <p:cNvSpPr/>
            <p:nvPr/>
          </p:nvSpPr>
          <p:spPr>
            <a:xfrm>
              <a:off x="5864417" y="4038682"/>
              <a:ext cx="16590" cy="16898"/>
            </a:xfrm>
            <a:custGeom>
              <a:avLst/>
              <a:gdLst>
                <a:gd name="connsiteX0" fmla="*/ 8298 w 16590"/>
                <a:gd name="connsiteY0" fmla="*/ 16899 h 16898"/>
                <a:gd name="connsiteX1" fmla="*/ 16591 w 16590"/>
                <a:gd name="connsiteY1" fmla="*/ 8449 h 16898"/>
                <a:gd name="connsiteX2" fmla="*/ 8298 w 16590"/>
                <a:gd name="connsiteY2" fmla="*/ 0 h 16898"/>
                <a:gd name="connsiteX3" fmla="*/ 5 w 16590"/>
                <a:gd name="connsiteY3" fmla="*/ 8449 h 16898"/>
                <a:gd name="connsiteX4" fmla="*/ 8298 w 16590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0" h="16898">
                  <a:moveTo>
                    <a:pt x="8298" y="16899"/>
                  </a:moveTo>
                  <a:cubicBezTo>
                    <a:pt x="12835" y="16899"/>
                    <a:pt x="16591" y="13144"/>
                    <a:pt x="16591" y="8449"/>
                  </a:cubicBezTo>
                  <a:cubicBezTo>
                    <a:pt x="16591" y="3912"/>
                    <a:pt x="12835" y="0"/>
                    <a:pt x="8298" y="0"/>
                  </a:cubicBezTo>
                  <a:cubicBezTo>
                    <a:pt x="3603" y="0"/>
                    <a:pt x="5" y="3755"/>
                    <a:pt x="5" y="8449"/>
                  </a:cubicBezTo>
                  <a:cubicBezTo>
                    <a:pt x="-152" y="13144"/>
                    <a:pt x="3603" y="16899"/>
                    <a:pt x="8298" y="1689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" name="图形 13">
              <a:extLst>
                <a:ext uri="{FF2B5EF4-FFF2-40B4-BE49-F238E27FC236}">
                  <a16:creationId xmlns:a16="http://schemas.microsoft.com/office/drawing/2014/main" id="{C8ABECB8-0C83-7041-2887-233395059EF8}"/>
                </a:ext>
              </a:extLst>
            </p:cNvPr>
            <p:cNvSpPr/>
            <p:nvPr/>
          </p:nvSpPr>
          <p:spPr>
            <a:xfrm>
              <a:off x="5755988" y="4002694"/>
              <a:ext cx="19089" cy="19402"/>
            </a:xfrm>
            <a:custGeom>
              <a:avLst/>
              <a:gdLst>
                <a:gd name="connsiteX0" fmla="*/ 9545 w 19089"/>
                <a:gd name="connsiteY0" fmla="*/ 19402 h 19402"/>
                <a:gd name="connsiteX1" fmla="*/ 19090 w 19089"/>
                <a:gd name="connsiteY1" fmla="*/ 9701 h 19402"/>
                <a:gd name="connsiteX2" fmla="*/ 9545 w 19089"/>
                <a:gd name="connsiteY2" fmla="*/ 0 h 19402"/>
                <a:gd name="connsiteX3" fmla="*/ 0 w 19089"/>
                <a:gd name="connsiteY3" fmla="*/ 9701 h 19402"/>
                <a:gd name="connsiteX4" fmla="*/ 9545 w 19089"/>
                <a:gd name="connsiteY4" fmla="*/ 19402 h 1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9" h="19402">
                  <a:moveTo>
                    <a:pt x="9545" y="19402"/>
                  </a:moveTo>
                  <a:cubicBezTo>
                    <a:pt x="14865" y="19402"/>
                    <a:pt x="19090" y="15021"/>
                    <a:pt x="19090" y="9701"/>
                  </a:cubicBezTo>
                  <a:cubicBezTo>
                    <a:pt x="19090" y="4381"/>
                    <a:pt x="14865" y="0"/>
                    <a:pt x="9545" y="0"/>
                  </a:cubicBezTo>
                  <a:cubicBezTo>
                    <a:pt x="4225" y="0"/>
                    <a:pt x="0" y="4381"/>
                    <a:pt x="0" y="9701"/>
                  </a:cubicBezTo>
                  <a:cubicBezTo>
                    <a:pt x="0" y="15021"/>
                    <a:pt x="4225" y="19402"/>
                    <a:pt x="9545" y="1940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" name="图形 13">
              <a:extLst>
                <a:ext uri="{FF2B5EF4-FFF2-40B4-BE49-F238E27FC236}">
                  <a16:creationId xmlns:a16="http://schemas.microsoft.com/office/drawing/2014/main" id="{BEC16B49-BD7E-5913-2C0B-E30F51C928A1}"/>
                </a:ext>
              </a:extLst>
            </p:cNvPr>
            <p:cNvSpPr/>
            <p:nvPr/>
          </p:nvSpPr>
          <p:spPr>
            <a:xfrm>
              <a:off x="5660071" y="3952779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7"/>
                    <a:pt x="9701" y="0"/>
                    <a:pt x="6259" y="0"/>
                  </a:cubicBezTo>
                  <a:cubicBezTo>
                    <a:pt x="2816" y="0"/>
                    <a:pt x="0" y="2817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" name="图形 13">
              <a:extLst>
                <a:ext uri="{FF2B5EF4-FFF2-40B4-BE49-F238E27FC236}">
                  <a16:creationId xmlns:a16="http://schemas.microsoft.com/office/drawing/2014/main" id="{687813E6-ED76-2E10-E2F6-43A0BD055642}"/>
                </a:ext>
              </a:extLst>
            </p:cNvPr>
            <p:cNvSpPr/>
            <p:nvPr/>
          </p:nvSpPr>
          <p:spPr>
            <a:xfrm>
              <a:off x="5571978" y="3882524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" name="图形 13">
              <a:extLst>
                <a:ext uri="{FF2B5EF4-FFF2-40B4-BE49-F238E27FC236}">
                  <a16:creationId xmlns:a16="http://schemas.microsoft.com/office/drawing/2014/main" id="{AD258D6D-54FD-7281-DB23-EC7096DE73A9}"/>
                </a:ext>
              </a:extLst>
            </p:cNvPr>
            <p:cNvSpPr/>
            <p:nvPr/>
          </p:nvSpPr>
          <p:spPr>
            <a:xfrm>
              <a:off x="5500001" y="3799751"/>
              <a:ext cx="8449" cy="8449"/>
            </a:xfrm>
            <a:custGeom>
              <a:avLst/>
              <a:gdLst>
                <a:gd name="connsiteX0" fmla="*/ 8449 w 8449"/>
                <a:gd name="connsiteY0" fmla="*/ 4225 h 8449"/>
                <a:gd name="connsiteX1" fmla="*/ 4225 w 8449"/>
                <a:gd name="connsiteY1" fmla="*/ 8450 h 8449"/>
                <a:gd name="connsiteX2" fmla="*/ 0 w 8449"/>
                <a:gd name="connsiteY2" fmla="*/ 4225 h 8449"/>
                <a:gd name="connsiteX3" fmla="*/ 4225 w 8449"/>
                <a:gd name="connsiteY3" fmla="*/ 0 h 8449"/>
                <a:gd name="connsiteX4" fmla="*/ 8449 w 8449"/>
                <a:gd name="connsiteY4" fmla="*/ 4225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8449" y="4225"/>
                  </a:moveTo>
                  <a:cubicBezTo>
                    <a:pt x="8449" y="6558"/>
                    <a:pt x="6558" y="8450"/>
                    <a:pt x="4225" y="8450"/>
                  </a:cubicBezTo>
                  <a:cubicBezTo>
                    <a:pt x="1891" y="8450"/>
                    <a:pt x="0" y="6558"/>
                    <a:pt x="0" y="4225"/>
                  </a:cubicBezTo>
                  <a:cubicBezTo>
                    <a:pt x="0" y="1891"/>
                    <a:pt x="1891" y="0"/>
                    <a:pt x="4225" y="0"/>
                  </a:cubicBezTo>
                  <a:cubicBezTo>
                    <a:pt x="6558" y="0"/>
                    <a:pt x="8449" y="1891"/>
                    <a:pt x="8449" y="422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" name="图形 13">
              <a:extLst>
                <a:ext uri="{FF2B5EF4-FFF2-40B4-BE49-F238E27FC236}">
                  <a16:creationId xmlns:a16="http://schemas.microsoft.com/office/drawing/2014/main" id="{B7015060-DAC3-A9A8-B07B-0C95566F52AF}"/>
                </a:ext>
              </a:extLst>
            </p:cNvPr>
            <p:cNvSpPr/>
            <p:nvPr/>
          </p:nvSpPr>
          <p:spPr>
            <a:xfrm>
              <a:off x="5443515" y="3704304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538"/>
                    <a:pt x="1252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" name="图形 13">
              <a:extLst>
                <a:ext uri="{FF2B5EF4-FFF2-40B4-BE49-F238E27FC236}">
                  <a16:creationId xmlns:a16="http://schemas.microsoft.com/office/drawing/2014/main" id="{880D7420-ACC3-652F-5083-CE8B7BAD7E18}"/>
                </a:ext>
              </a:extLst>
            </p:cNvPr>
            <p:cNvSpPr/>
            <p:nvPr/>
          </p:nvSpPr>
          <p:spPr>
            <a:xfrm>
              <a:off x="5404849" y="3599781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939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" name="图形 13">
              <a:extLst>
                <a:ext uri="{FF2B5EF4-FFF2-40B4-BE49-F238E27FC236}">
                  <a16:creationId xmlns:a16="http://schemas.microsoft.com/office/drawing/2014/main" id="{3403156F-8664-F4D4-B376-FF27CF68FF7D}"/>
                </a:ext>
              </a:extLst>
            </p:cNvPr>
            <p:cNvSpPr/>
            <p:nvPr/>
          </p:nvSpPr>
          <p:spPr>
            <a:xfrm>
              <a:off x="5384682" y="3488999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30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30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" name="图形 13">
              <a:extLst>
                <a:ext uri="{FF2B5EF4-FFF2-40B4-BE49-F238E27FC236}">
                  <a16:creationId xmlns:a16="http://schemas.microsoft.com/office/drawing/2014/main" id="{82BCB87E-9A34-B285-65A1-058B1FF15181}"/>
                </a:ext>
              </a:extLst>
            </p:cNvPr>
            <p:cNvSpPr/>
            <p:nvPr/>
          </p:nvSpPr>
          <p:spPr>
            <a:xfrm>
              <a:off x="5384682" y="3376340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" name="图形 13">
              <a:extLst>
                <a:ext uri="{FF2B5EF4-FFF2-40B4-BE49-F238E27FC236}">
                  <a16:creationId xmlns:a16="http://schemas.microsoft.com/office/drawing/2014/main" id="{6DBAAE09-11D2-1A67-BEF7-9062C516E5EA}"/>
                </a:ext>
              </a:extLst>
            </p:cNvPr>
            <p:cNvSpPr/>
            <p:nvPr/>
          </p:nvSpPr>
          <p:spPr>
            <a:xfrm>
              <a:off x="5405179" y="3265715"/>
              <a:ext cx="3442" cy="3442"/>
            </a:xfrm>
            <a:custGeom>
              <a:avLst/>
              <a:gdLst>
                <a:gd name="connsiteX0" fmla="*/ 1721 w 3442"/>
                <a:gd name="connsiteY0" fmla="*/ 3442 h 3442"/>
                <a:gd name="connsiteX1" fmla="*/ 3442 w 3442"/>
                <a:gd name="connsiteY1" fmla="*/ 1721 h 3442"/>
                <a:gd name="connsiteX2" fmla="*/ 1721 w 3442"/>
                <a:gd name="connsiteY2" fmla="*/ 0 h 3442"/>
                <a:gd name="connsiteX3" fmla="*/ 0 w 3442"/>
                <a:gd name="connsiteY3" fmla="*/ 1721 h 3442"/>
                <a:gd name="connsiteX4" fmla="*/ 1721 w 3442"/>
                <a:gd name="connsiteY4" fmla="*/ 3442 h 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" h="3442">
                  <a:moveTo>
                    <a:pt x="1721" y="3442"/>
                  </a:moveTo>
                  <a:cubicBezTo>
                    <a:pt x="2660" y="3442"/>
                    <a:pt x="3442" y="2660"/>
                    <a:pt x="3442" y="1721"/>
                  </a:cubicBezTo>
                  <a:cubicBezTo>
                    <a:pt x="3442" y="782"/>
                    <a:pt x="2660" y="0"/>
                    <a:pt x="1721" y="0"/>
                  </a:cubicBezTo>
                  <a:cubicBezTo>
                    <a:pt x="782" y="0"/>
                    <a:pt x="0" y="782"/>
                    <a:pt x="0" y="1721"/>
                  </a:cubicBezTo>
                  <a:cubicBezTo>
                    <a:pt x="0" y="2660"/>
                    <a:pt x="782" y="3442"/>
                    <a:pt x="1721" y="34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" name="图形 13">
              <a:extLst>
                <a:ext uri="{FF2B5EF4-FFF2-40B4-BE49-F238E27FC236}">
                  <a16:creationId xmlns:a16="http://schemas.microsoft.com/office/drawing/2014/main" id="{4650E52B-C80E-8E87-6366-F99FC9D52661}"/>
                </a:ext>
              </a:extLst>
            </p:cNvPr>
            <p:cNvSpPr/>
            <p:nvPr/>
          </p:nvSpPr>
          <p:spPr>
            <a:xfrm>
              <a:off x="5444437" y="3160097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939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" name="图形 13">
              <a:extLst>
                <a:ext uri="{FF2B5EF4-FFF2-40B4-BE49-F238E27FC236}">
                  <a16:creationId xmlns:a16="http://schemas.microsoft.com/office/drawing/2014/main" id="{20F921BB-A2FE-BC52-F25D-89960A42995C}"/>
                </a:ext>
              </a:extLst>
            </p:cNvPr>
            <p:cNvSpPr/>
            <p:nvPr/>
          </p:nvSpPr>
          <p:spPr>
            <a:xfrm>
              <a:off x="5502174" y="3063398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939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" name="图形 13">
              <a:extLst>
                <a:ext uri="{FF2B5EF4-FFF2-40B4-BE49-F238E27FC236}">
                  <a16:creationId xmlns:a16="http://schemas.microsoft.com/office/drawing/2014/main" id="{7933F7A0-62A4-AE65-621E-14D0DE61325F}"/>
                </a:ext>
              </a:extLst>
            </p:cNvPr>
            <p:cNvSpPr/>
            <p:nvPr/>
          </p:nvSpPr>
          <p:spPr>
            <a:xfrm>
              <a:off x="5576202" y="2978591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" name="图形 13">
              <a:extLst>
                <a:ext uri="{FF2B5EF4-FFF2-40B4-BE49-F238E27FC236}">
                  <a16:creationId xmlns:a16="http://schemas.microsoft.com/office/drawing/2014/main" id="{D3088999-0205-C43D-EDB5-553947529DAF}"/>
                </a:ext>
              </a:extLst>
            </p:cNvPr>
            <p:cNvSpPr/>
            <p:nvPr/>
          </p:nvSpPr>
          <p:spPr>
            <a:xfrm>
              <a:off x="5663357" y="2907240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157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" name="图形 13">
              <a:extLst>
                <a:ext uri="{FF2B5EF4-FFF2-40B4-BE49-F238E27FC236}">
                  <a16:creationId xmlns:a16="http://schemas.microsoft.com/office/drawing/2014/main" id="{5D14E43C-F269-2B7C-56AC-60BC5393979C}"/>
                </a:ext>
              </a:extLst>
            </p:cNvPr>
            <p:cNvSpPr/>
            <p:nvPr/>
          </p:nvSpPr>
          <p:spPr>
            <a:xfrm>
              <a:off x="5762247" y="2853727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" name="图形 13">
              <a:extLst>
                <a:ext uri="{FF2B5EF4-FFF2-40B4-BE49-F238E27FC236}">
                  <a16:creationId xmlns:a16="http://schemas.microsoft.com/office/drawing/2014/main" id="{EA190081-F9A9-C761-7328-14DF7E3920AD}"/>
                </a:ext>
              </a:extLst>
            </p:cNvPr>
            <p:cNvSpPr/>
            <p:nvPr/>
          </p:nvSpPr>
          <p:spPr>
            <a:xfrm>
              <a:off x="5868491" y="2817895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" name="图形 13">
              <a:extLst>
                <a:ext uri="{FF2B5EF4-FFF2-40B4-BE49-F238E27FC236}">
                  <a16:creationId xmlns:a16="http://schemas.microsoft.com/office/drawing/2014/main" id="{52803DE7-F635-05D4-5D2C-FD4AAA2AAECE}"/>
                </a:ext>
              </a:extLst>
            </p:cNvPr>
            <p:cNvSpPr/>
            <p:nvPr/>
          </p:nvSpPr>
          <p:spPr>
            <a:xfrm>
              <a:off x="5978803" y="2801466"/>
              <a:ext cx="10953" cy="10952"/>
            </a:xfrm>
            <a:custGeom>
              <a:avLst/>
              <a:gdLst>
                <a:gd name="connsiteX0" fmla="*/ 5477 w 10953"/>
                <a:gd name="connsiteY0" fmla="*/ 10953 h 10952"/>
                <a:gd name="connsiteX1" fmla="*/ 10953 w 10953"/>
                <a:gd name="connsiteY1" fmla="*/ 5476 h 10952"/>
                <a:gd name="connsiteX2" fmla="*/ 5477 w 10953"/>
                <a:gd name="connsiteY2" fmla="*/ 0 h 10952"/>
                <a:gd name="connsiteX3" fmla="*/ 0 w 10953"/>
                <a:gd name="connsiteY3" fmla="*/ 5476 h 10952"/>
                <a:gd name="connsiteX4" fmla="*/ 5477 w 10953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6"/>
                  </a:cubicBezTo>
                  <a:cubicBezTo>
                    <a:pt x="10953" y="2503"/>
                    <a:pt x="8450" y="0"/>
                    <a:pt x="5477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157" y="8449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" name="图形 13">
              <a:extLst>
                <a:ext uri="{FF2B5EF4-FFF2-40B4-BE49-F238E27FC236}">
                  <a16:creationId xmlns:a16="http://schemas.microsoft.com/office/drawing/2014/main" id="{7712B38E-BA67-F50A-C74A-B2DEA532E7F4}"/>
                </a:ext>
              </a:extLst>
            </p:cNvPr>
            <p:cNvSpPr/>
            <p:nvPr/>
          </p:nvSpPr>
          <p:spPr>
            <a:xfrm>
              <a:off x="6088489" y="2803813"/>
              <a:ext cx="16585" cy="16585"/>
            </a:xfrm>
            <a:custGeom>
              <a:avLst/>
              <a:gdLst>
                <a:gd name="connsiteX0" fmla="*/ 16586 w 16585"/>
                <a:gd name="connsiteY0" fmla="*/ 8293 h 16585"/>
                <a:gd name="connsiteX1" fmla="*/ 8293 w 16585"/>
                <a:gd name="connsiteY1" fmla="*/ 16586 h 16585"/>
                <a:gd name="connsiteX2" fmla="*/ 0 w 16585"/>
                <a:gd name="connsiteY2" fmla="*/ 8293 h 16585"/>
                <a:gd name="connsiteX3" fmla="*/ 8293 w 16585"/>
                <a:gd name="connsiteY3" fmla="*/ 0 h 16585"/>
                <a:gd name="connsiteX4" fmla="*/ 16586 w 16585"/>
                <a:gd name="connsiteY4" fmla="*/ 8293 h 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585">
                  <a:moveTo>
                    <a:pt x="16586" y="8293"/>
                  </a:moveTo>
                  <a:cubicBezTo>
                    <a:pt x="16586" y="12873"/>
                    <a:pt x="12873" y="16586"/>
                    <a:pt x="8293" y="16586"/>
                  </a:cubicBezTo>
                  <a:cubicBezTo>
                    <a:pt x="3713" y="16586"/>
                    <a:pt x="0" y="12873"/>
                    <a:pt x="0" y="8293"/>
                  </a:cubicBezTo>
                  <a:cubicBezTo>
                    <a:pt x="0" y="3713"/>
                    <a:pt x="3713" y="0"/>
                    <a:pt x="8293" y="0"/>
                  </a:cubicBezTo>
                  <a:cubicBezTo>
                    <a:pt x="12873" y="0"/>
                    <a:pt x="16586" y="3713"/>
                    <a:pt x="16586" y="829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" name="图形 13">
              <a:extLst>
                <a:ext uri="{FF2B5EF4-FFF2-40B4-BE49-F238E27FC236}">
                  <a16:creationId xmlns:a16="http://schemas.microsoft.com/office/drawing/2014/main" id="{73BFA95E-C178-6778-1867-FA990BFCE196}"/>
                </a:ext>
              </a:extLst>
            </p:cNvPr>
            <p:cNvSpPr/>
            <p:nvPr/>
          </p:nvSpPr>
          <p:spPr>
            <a:xfrm>
              <a:off x="6198332" y="2828848"/>
              <a:ext cx="16742" cy="16585"/>
            </a:xfrm>
            <a:custGeom>
              <a:avLst/>
              <a:gdLst>
                <a:gd name="connsiteX0" fmla="*/ 8293 w 16742"/>
                <a:gd name="connsiteY0" fmla="*/ 16586 h 16585"/>
                <a:gd name="connsiteX1" fmla="*/ 16743 w 16742"/>
                <a:gd name="connsiteY1" fmla="*/ 8293 h 16585"/>
                <a:gd name="connsiteX2" fmla="*/ 8293 w 16742"/>
                <a:gd name="connsiteY2" fmla="*/ 0 h 16585"/>
                <a:gd name="connsiteX3" fmla="*/ 0 w 16742"/>
                <a:gd name="connsiteY3" fmla="*/ 8293 h 16585"/>
                <a:gd name="connsiteX4" fmla="*/ 8293 w 16742"/>
                <a:gd name="connsiteY4" fmla="*/ 16586 h 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6585">
                  <a:moveTo>
                    <a:pt x="8293" y="16586"/>
                  </a:moveTo>
                  <a:cubicBezTo>
                    <a:pt x="12987" y="16586"/>
                    <a:pt x="16743" y="12831"/>
                    <a:pt x="16743" y="8293"/>
                  </a:cubicBezTo>
                  <a:cubicBezTo>
                    <a:pt x="16743" y="3755"/>
                    <a:pt x="12987" y="0"/>
                    <a:pt x="8293" y="0"/>
                  </a:cubicBezTo>
                  <a:cubicBezTo>
                    <a:pt x="3599" y="0"/>
                    <a:pt x="0" y="3755"/>
                    <a:pt x="0" y="8293"/>
                  </a:cubicBezTo>
                  <a:cubicBezTo>
                    <a:pt x="0" y="12831"/>
                    <a:pt x="3755" y="16586"/>
                    <a:pt x="8293" y="1658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" name="图形 13">
              <a:extLst>
                <a:ext uri="{FF2B5EF4-FFF2-40B4-BE49-F238E27FC236}">
                  <a16:creationId xmlns:a16="http://schemas.microsoft.com/office/drawing/2014/main" id="{9204E5C1-5579-F841-1C12-DAC9D483C532}"/>
                </a:ext>
              </a:extLst>
            </p:cNvPr>
            <p:cNvSpPr/>
            <p:nvPr/>
          </p:nvSpPr>
          <p:spPr>
            <a:xfrm>
              <a:off x="6299725" y="2870939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" name="图形 13">
              <a:extLst>
                <a:ext uri="{FF2B5EF4-FFF2-40B4-BE49-F238E27FC236}">
                  <a16:creationId xmlns:a16="http://schemas.microsoft.com/office/drawing/2014/main" id="{5797EAAC-9F87-2BE2-3974-379DA4408343}"/>
                </a:ext>
              </a:extLst>
            </p:cNvPr>
            <p:cNvSpPr/>
            <p:nvPr/>
          </p:nvSpPr>
          <p:spPr>
            <a:xfrm>
              <a:off x="6395016" y="2934153"/>
              <a:ext cx="18463" cy="18463"/>
            </a:xfrm>
            <a:custGeom>
              <a:avLst/>
              <a:gdLst>
                <a:gd name="connsiteX0" fmla="*/ 9232 w 18463"/>
                <a:gd name="connsiteY0" fmla="*/ 18463 h 18463"/>
                <a:gd name="connsiteX1" fmla="*/ 18463 w 18463"/>
                <a:gd name="connsiteY1" fmla="*/ 9232 h 18463"/>
                <a:gd name="connsiteX2" fmla="*/ 9232 w 18463"/>
                <a:gd name="connsiteY2" fmla="*/ 0 h 18463"/>
                <a:gd name="connsiteX3" fmla="*/ 0 w 18463"/>
                <a:gd name="connsiteY3" fmla="*/ 9232 h 18463"/>
                <a:gd name="connsiteX4" fmla="*/ 9232 w 18463"/>
                <a:gd name="connsiteY4" fmla="*/ 18463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9232" y="18463"/>
                  </a:moveTo>
                  <a:cubicBezTo>
                    <a:pt x="14239" y="18463"/>
                    <a:pt x="18463" y="14395"/>
                    <a:pt x="18463" y="9232"/>
                  </a:cubicBezTo>
                  <a:cubicBezTo>
                    <a:pt x="18463" y="4225"/>
                    <a:pt x="14395" y="0"/>
                    <a:pt x="9232" y="0"/>
                  </a:cubicBezTo>
                  <a:cubicBezTo>
                    <a:pt x="4068" y="0"/>
                    <a:pt x="0" y="4068"/>
                    <a:pt x="0" y="9232"/>
                  </a:cubicBezTo>
                  <a:cubicBezTo>
                    <a:pt x="0" y="14395"/>
                    <a:pt x="4225" y="18463"/>
                    <a:pt x="9232" y="1846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" name="图形 13">
              <a:extLst>
                <a:ext uri="{FF2B5EF4-FFF2-40B4-BE49-F238E27FC236}">
                  <a16:creationId xmlns:a16="http://schemas.microsoft.com/office/drawing/2014/main" id="{5F6BBD1F-1A0F-3FF9-400E-6550A5D38525}"/>
                </a:ext>
              </a:extLst>
            </p:cNvPr>
            <p:cNvSpPr/>
            <p:nvPr/>
          </p:nvSpPr>
          <p:spPr>
            <a:xfrm>
              <a:off x="6480136" y="3015831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6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156" y="8449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" name="图形 13">
              <a:extLst>
                <a:ext uri="{FF2B5EF4-FFF2-40B4-BE49-F238E27FC236}">
                  <a16:creationId xmlns:a16="http://schemas.microsoft.com/office/drawing/2014/main" id="{F8DFB6C0-7BAB-D9F1-1A6E-F304ADD8D1E6}"/>
                </a:ext>
              </a:extLst>
            </p:cNvPr>
            <p:cNvSpPr/>
            <p:nvPr/>
          </p:nvSpPr>
          <p:spPr>
            <a:xfrm>
              <a:off x="6547575" y="3108149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7" name="图形 13">
              <a:extLst>
                <a:ext uri="{FF2B5EF4-FFF2-40B4-BE49-F238E27FC236}">
                  <a16:creationId xmlns:a16="http://schemas.microsoft.com/office/drawing/2014/main" id="{98BF5EAF-C91C-EA5E-A629-42C5A90FC2B8}"/>
                </a:ext>
              </a:extLst>
            </p:cNvPr>
            <p:cNvSpPr/>
            <p:nvPr/>
          </p:nvSpPr>
          <p:spPr>
            <a:xfrm>
              <a:off x="6597479" y="3210637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8" name="图形 13">
              <a:extLst>
                <a:ext uri="{FF2B5EF4-FFF2-40B4-BE49-F238E27FC236}">
                  <a16:creationId xmlns:a16="http://schemas.microsoft.com/office/drawing/2014/main" id="{DC271A01-FEF0-A13D-8770-60CBC536B493}"/>
                </a:ext>
              </a:extLst>
            </p:cNvPr>
            <p:cNvSpPr/>
            <p:nvPr/>
          </p:nvSpPr>
          <p:spPr>
            <a:xfrm>
              <a:off x="6627376" y="3319228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3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565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9" name="图形 13">
              <a:extLst>
                <a:ext uri="{FF2B5EF4-FFF2-40B4-BE49-F238E27FC236}">
                  <a16:creationId xmlns:a16="http://schemas.microsoft.com/office/drawing/2014/main" id="{26B6FC77-7417-535A-4B5D-7C92EC8908A9}"/>
                </a:ext>
              </a:extLst>
            </p:cNvPr>
            <p:cNvSpPr/>
            <p:nvPr/>
          </p:nvSpPr>
          <p:spPr>
            <a:xfrm>
              <a:off x="6763192" y="3431418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0" name="图形 13">
              <a:extLst>
                <a:ext uri="{FF2B5EF4-FFF2-40B4-BE49-F238E27FC236}">
                  <a16:creationId xmlns:a16="http://schemas.microsoft.com/office/drawing/2014/main" id="{249EDBA8-F9C3-5B44-E168-7062DAE6471C}"/>
                </a:ext>
              </a:extLst>
            </p:cNvPr>
            <p:cNvSpPr/>
            <p:nvPr/>
          </p:nvSpPr>
          <p:spPr>
            <a:xfrm>
              <a:off x="6754274" y="3543295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90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90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1" name="图形 13">
              <a:extLst>
                <a:ext uri="{FF2B5EF4-FFF2-40B4-BE49-F238E27FC236}">
                  <a16:creationId xmlns:a16="http://schemas.microsoft.com/office/drawing/2014/main" id="{FFD33445-A258-FABE-80AA-B74D5219D8ED}"/>
                </a:ext>
              </a:extLst>
            </p:cNvPr>
            <p:cNvSpPr/>
            <p:nvPr/>
          </p:nvSpPr>
          <p:spPr>
            <a:xfrm>
              <a:off x="6728769" y="365266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2" name="图形 13">
              <a:extLst>
                <a:ext uri="{FF2B5EF4-FFF2-40B4-BE49-F238E27FC236}">
                  <a16:creationId xmlns:a16="http://schemas.microsoft.com/office/drawing/2014/main" id="{96F7E5C7-6FEB-8771-7303-CCD6C52B0A18}"/>
                </a:ext>
              </a:extLst>
            </p:cNvPr>
            <p:cNvSpPr/>
            <p:nvPr/>
          </p:nvSpPr>
          <p:spPr>
            <a:xfrm>
              <a:off x="6688086" y="3758130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89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3" name="图形 13">
              <a:extLst>
                <a:ext uri="{FF2B5EF4-FFF2-40B4-BE49-F238E27FC236}">
                  <a16:creationId xmlns:a16="http://schemas.microsoft.com/office/drawing/2014/main" id="{B9169123-30CF-4617-06D0-8CB6A1730978}"/>
                </a:ext>
              </a:extLst>
            </p:cNvPr>
            <p:cNvSpPr/>
            <p:nvPr/>
          </p:nvSpPr>
          <p:spPr>
            <a:xfrm>
              <a:off x="6631757" y="3855611"/>
              <a:ext cx="7510" cy="7510"/>
            </a:xfrm>
            <a:custGeom>
              <a:avLst/>
              <a:gdLst>
                <a:gd name="connsiteX0" fmla="*/ 7511 w 7510"/>
                <a:gd name="connsiteY0" fmla="*/ 3755 h 7510"/>
                <a:gd name="connsiteX1" fmla="*/ 3755 w 7510"/>
                <a:gd name="connsiteY1" fmla="*/ 7511 h 7510"/>
                <a:gd name="connsiteX2" fmla="*/ 0 w 7510"/>
                <a:gd name="connsiteY2" fmla="*/ 3755 h 7510"/>
                <a:gd name="connsiteX3" fmla="*/ 3755 w 7510"/>
                <a:gd name="connsiteY3" fmla="*/ 0 h 7510"/>
                <a:gd name="connsiteX4" fmla="*/ 7511 w 7510"/>
                <a:gd name="connsiteY4" fmla="*/ 3755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7511" y="3755"/>
                  </a:moveTo>
                  <a:cubicBezTo>
                    <a:pt x="7511" y="5829"/>
                    <a:pt x="5829" y="7511"/>
                    <a:pt x="3755" y="7511"/>
                  </a:cubicBezTo>
                  <a:cubicBezTo>
                    <a:pt x="1681" y="7511"/>
                    <a:pt x="0" y="5829"/>
                    <a:pt x="0" y="3755"/>
                  </a:cubicBezTo>
                  <a:cubicBezTo>
                    <a:pt x="0" y="1681"/>
                    <a:pt x="1681" y="0"/>
                    <a:pt x="3755" y="0"/>
                  </a:cubicBezTo>
                  <a:cubicBezTo>
                    <a:pt x="5829" y="0"/>
                    <a:pt x="7511" y="1681"/>
                    <a:pt x="7511" y="375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4" name="图形 13">
              <a:extLst>
                <a:ext uri="{FF2B5EF4-FFF2-40B4-BE49-F238E27FC236}">
                  <a16:creationId xmlns:a16="http://schemas.microsoft.com/office/drawing/2014/main" id="{B13325E2-BB21-6B0E-9950-56387C86BF28}"/>
                </a:ext>
              </a:extLst>
            </p:cNvPr>
            <p:cNvSpPr/>
            <p:nvPr/>
          </p:nvSpPr>
          <p:spPr>
            <a:xfrm>
              <a:off x="6561032" y="3943235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5" name="图形 13">
              <a:extLst>
                <a:ext uri="{FF2B5EF4-FFF2-40B4-BE49-F238E27FC236}">
                  <a16:creationId xmlns:a16="http://schemas.microsoft.com/office/drawing/2014/main" id="{33AC7A86-8F4C-A234-25AD-ED867BE0755A}"/>
                </a:ext>
              </a:extLst>
            </p:cNvPr>
            <p:cNvSpPr/>
            <p:nvPr/>
          </p:nvSpPr>
          <p:spPr>
            <a:xfrm>
              <a:off x="6478415" y="4019906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6" name="图形 13">
              <a:extLst>
                <a:ext uri="{FF2B5EF4-FFF2-40B4-BE49-F238E27FC236}">
                  <a16:creationId xmlns:a16="http://schemas.microsoft.com/office/drawing/2014/main" id="{868C9A2B-A328-2126-CD09-197A21E514C1}"/>
                </a:ext>
              </a:extLst>
            </p:cNvPr>
            <p:cNvSpPr/>
            <p:nvPr/>
          </p:nvSpPr>
          <p:spPr>
            <a:xfrm>
              <a:off x="6384993" y="4083120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4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50" y="9075"/>
                    <a:pt x="9084" y="7041"/>
                    <a:pt x="9084" y="4538"/>
                  </a:cubicBezTo>
                  <a:cubicBezTo>
                    <a:pt x="9084" y="2034"/>
                    <a:pt x="7050" y="0"/>
                    <a:pt x="4546" y="0"/>
                  </a:cubicBezTo>
                  <a:cubicBezTo>
                    <a:pt x="2043" y="0"/>
                    <a:pt x="8" y="2034"/>
                    <a:pt x="8" y="4538"/>
                  </a:cubicBezTo>
                  <a:cubicBezTo>
                    <a:pt x="-148" y="7041"/>
                    <a:pt x="1886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7" name="图形 13">
              <a:extLst>
                <a:ext uri="{FF2B5EF4-FFF2-40B4-BE49-F238E27FC236}">
                  <a16:creationId xmlns:a16="http://schemas.microsoft.com/office/drawing/2014/main" id="{656C13E6-6E53-E999-60E3-BCA03352407A}"/>
                </a:ext>
              </a:extLst>
            </p:cNvPr>
            <p:cNvSpPr/>
            <p:nvPr/>
          </p:nvSpPr>
          <p:spPr>
            <a:xfrm>
              <a:off x="6281261" y="4129748"/>
              <a:ext cx="13456" cy="13456"/>
            </a:xfrm>
            <a:custGeom>
              <a:avLst/>
              <a:gdLst>
                <a:gd name="connsiteX0" fmla="*/ 6728 w 13456"/>
                <a:gd name="connsiteY0" fmla="*/ 13456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6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6"/>
                  </a:moveTo>
                  <a:cubicBezTo>
                    <a:pt x="10484" y="13456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6"/>
                    <a:pt x="6728" y="1345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8" name="图形 13">
              <a:extLst>
                <a:ext uri="{FF2B5EF4-FFF2-40B4-BE49-F238E27FC236}">
                  <a16:creationId xmlns:a16="http://schemas.microsoft.com/office/drawing/2014/main" id="{5FCBD705-1CE4-B486-77A7-1A1D34466A3B}"/>
                </a:ext>
              </a:extLst>
            </p:cNvPr>
            <p:cNvSpPr/>
            <p:nvPr/>
          </p:nvSpPr>
          <p:spPr>
            <a:xfrm>
              <a:off x="6172040" y="4161355"/>
              <a:ext cx="16590" cy="16742"/>
            </a:xfrm>
            <a:custGeom>
              <a:avLst/>
              <a:gdLst>
                <a:gd name="connsiteX0" fmla="*/ 8298 w 16590"/>
                <a:gd name="connsiteY0" fmla="*/ 16743 h 16742"/>
                <a:gd name="connsiteX1" fmla="*/ 16591 w 16590"/>
                <a:gd name="connsiteY1" fmla="*/ 8450 h 16742"/>
                <a:gd name="connsiteX2" fmla="*/ 8298 w 16590"/>
                <a:gd name="connsiteY2" fmla="*/ 0 h 16742"/>
                <a:gd name="connsiteX3" fmla="*/ 5 w 16590"/>
                <a:gd name="connsiteY3" fmla="*/ 8450 h 16742"/>
                <a:gd name="connsiteX4" fmla="*/ 8298 w 16590"/>
                <a:gd name="connsiteY4" fmla="*/ 16743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0" h="16742">
                  <a:moveTo>
                    <a:pt x="8298" y="16743"/>
                  </a:moveTo>
                  <a:cubicBezTo>
                    <a:pt x="12992" y="16743"/>
                    <a:pt x="16591" y="12987"/>
                    <a:pt x="16591" y="8450"/>
                  </a:cubicBezTo>
                  <a:cubicBezTo>
                    <a:pt x="16591" y="3912"/>
                    <a:pt x="12835" y="0"/>
                    <a:pt x="8298" y="0"/>
                  </a:cubicBezTo>
                  <a:cubicBezTo>
                    <a:pt x="3760" y="0"/>
                    <a:pt x="5" y="3755"/>
                    <a:pt x="5" y="8450"/>
                  </a:cubicBezTo>
                  <a:cubicBezTo>
                    <a:pt x="-152" y="12987"/>
                    <a:pt x="3603" y="16743"/>
                    <a:pt x="8298" y="1674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29" name="图形 13">
              <a:extLst>
                <a:ext uri="{FF2B5EF4-FFF2-40B4-BE49-F238E27FC236}">
                  <a16:creationId xmlns:a16="http://schemas.microsoft.com/office/drawing/2014/main" id="{8A535F40-6468-D1C0-4F07-9F9663D6C20C}"/>
                </a:ext>
              </a:extLst>
            </p:cNvPr>
            <p:cNvSpPr/>
            <p:nvPr/>
          </p:nvSpPr>
          <p:spPr>
            <a:xfrm>
              <a:off x="6059229" y="4176846"/>
              <a:ext cx="19089" cy="19245"/>
            </a:xfrm>
            <a:custGeom>
              <a:avLst/>
              <a:gdLst>
                <a:gd name="connsiteX0" fmla="*/ 9545 w 19089"/>
                <a:gd name="connsiteY0" fmla="*/ 19246 h 19245"/>
                <a:gd name="connsiteX1" fmla="*/ 19090 w 19089"/>
                <a:gd name="connsiteY1" fmla="*/ 9701 h 19245"/>
                <a:gd name="connsiteX2" fmla="*/ 9545 w 19089"/>
                <a:gd name="connsiteY2" fmla="*/ 0 h 19245"/>
                <a:gd name="connsiteX3" fmla="*/ 0 w 19089"/>
                <a:gd name="connsiteY3" fmla="*/ 9701 h 19245"/>
                <a:gd name="connsiteX4" fmla="*/ 9545 w 19089"/>
                <a:gd name="connsiteY4" fmla="*/ 19246 h 1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9" h="19245">
                  <a:moveTo>
                    <a:pt x="9545" y="19246"/>
                  </a:moveTo>
                  <a:cubicBezTo>
                    <a:pt x="14865" y="19246"/>
                    <a:pt x="19090" y="14865"/>
                    <a:pt x="19090" y="9701"/>
                  </a:cubicBezTo>
                  <a:cubicBezTo>
                    <a:pt x="19090" y="4381"/>
                    <a:pt x="14865" y="0"/>
                    <a:pt x="9545" y="0"/>
                  </a:cubicBezTo>
                  <a:cubicBezTo>
                    <a:pt x="4225" y="0"/>
                    <a:pt x="0" y="4381"/>
                    <a:pt x="0" y="9701"/>
                  </a:cubicBezTo>
                  <a:cubicBezTo>
                    <a:pt x="0" y="15021"/>
                    <a:pt x="4225" y="19246"/>
                    <a:pt x="9545" y="192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0" name="图形 13">
              <a:extLst>
                <a:ext uri="{FF2B5EF4-FFF2-40B4-BE49-F238E27FC236}">
                  <a16:creationId xmlns:a16="http://schemas.microsoft.com/office/drawing/2014/main" id="{1BAD4D3C-0D83-63EB-83B6-8018015194B5}"/>
                </a:ext>
              </a:extLst>
            </p:cNvPr>
            <p:cNvSpPr/>
            <p:nvPr/>
          </p:nvSpPr>
          <p:spPr>
            <a:xfrm>
              <a:off x="5944379" y="4174812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164"/>
                    <a:pt x="18307" y="0"/>
                    <a:pt x="11735" y="0"/>
                  </a:cubicBezTo>
                  <a:cubicBezTo>
                    <a:pt x="5164" y="0"/>
                    <a:pt x="0" y="5320"/>
                    <a:pt x="0" y="11735"/>
                  </a:cubicBezTo>
                  <a:cubicBezTo>
                    <a:pt x="0" y="18151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1" name="图形 13">
              <a:extLst>
                <a:ext uri="{FF2B5EF4-FFF2-40B4-BE49-F238E27FC236}">
                  <a16:creationId xmlns:a16="http://schemas.microsoft.com/office/drawing/2014/main" id="{39C1E3CE-91A7-AF43-44CB-D54F14FBB14A}"/>
                </a:ext>
              </a:extLst>
            </p:cNvPr>
            <p:cNvSpPr/>
            <p:nvPr/>
          </p:nvSpPr>
          <p:spPr>
            <a:xfrm>
              <a:off x="5832972" y="4157913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320"/>
                    <a:pt x="18151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0" y="18307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2" name="图形 13">
              <a:extLst>
                <a:ext uri="{FF2B5EF4-FFF2-40B4-BE49-F238E27FC236}">
                  <a16:creationId xmlns:a16="http://schemas.microsoft.com/office/drawing/2014/main" id="{012E6179-CD1B-06A8-B87B-EDBDC70BA88D}"/>
                </a:ext>
              </a:extLst>
            </p:cNvPr>
            <p:cNvSpPr/>
            <p:nvPr/>
          </p:nvSpPr>
          <p:spPr>
            <a:xfrm>
              <a:off x="5724850" y="4124272"/>
              <a:ext cx="24253" cy="24409"/>
            </a:xfrm>
            <a:custGeom>
              <a:avLst/>
              <a:gdLst>
                <a:gd name="connsiteX0" fmla="*/ 12205 w 24253"/>
                <a:gd name="connsiteY0" fmla="*/ 24409 h 24409"/>
                <a:gd name="connsiteX1" fmla="*/ 24253 w 24253"/>
                <a:gd name="connsiteY1" fmla="*/ 12205 h 24409"/>
                <a:gd name="connsiteX2" fmla="*/ 12205 w 24253"/>
                <a:gd name="connsiteY2" fmla="*/ 0 h 24409"/>
                <a:gd name="connsiteX3" fmla="*/ 0 w 24253"/>
                <a:gd name="connsiteY3" fmla="*/ 12205 h 24409"/>
                <a:gd name="connsiteX4" fmla="*/ 12205 w 24253"/>
                <a:gd name="connsiteY4" fmla="*/ 24409 h 2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3" h="24409">
                  <a:moveTo>
                    <a:pt x="12205" y="24409"/>
                  </a:moveTo>
                  <a:cubicBezTo>
                    <a:pt x="18933" y="24409"/>
                    <a:pt x="24253" y="18933"/>
                    <a:pt x="24253" y="12205"/>
                  </a:cubicBezTo>
                  <a:cubicBezTo>
                    <a:pt x="24253" y="5477"/>
                    <a:pt x="18777" y="0"/>
                    <a:pt x="12205" y="0"/>
                  </a:cubicBezTo>
                  <a:cubicBezTo>
                    <a:pt x="5476" y="0"/>
                    <a:pt x="0" y="5477"/>
                    <a:pt x="0" y="12205"/>
                  </a:cubicBezTo>
                  <a:cubicBezTo>
                    <a:pt x="0" y="18933"/>
                    <a:pt x="5476" y="24409"/>
                    <a:pt x="12205" y="2440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3" name="图形 13">
              <a:extLst>
                <a:ext uri="{FF2B5EF4-FFF2-40B4-BE49-F238E27FC236}">
                  <a16:creationId xmlns:a16="http://schemas.microsoft.com/office/drawing/2014/main" id="{C31D35F3-973B-03D3-B113-31A648F0008D}"/>
                </a:ext>
              </a:extLst>
            </p:cNvPr>
            <p:cNvSpPr/>
            <p:nvPr/>
          </p:nvSpPr>
          <p:spPr>
            <a:xfrm>
              <a:off x="5626273" y="4078426"/>
              <a:ext cx="18463" cy="18463"/>
            </a:xfrm>
            <a:custGeom>
              <a:avLst/>
              <a:gdLst>
                <a:gd name="connsiteX0" fmla="*/ 9232 w 18463"/>
                <a:gd name="connsiteY0" fmla="*/ 18464 h 18463"/>
                <a:gd name="connsiteX1" fmla="*/ 18464 w 18463"/>
                <a:gd name="connsiteY1" fmla="*/ 9232 h 18463"/>
                <a:gd name="connsiteX2" fmla="*/ 9232 w 18463"/>
                <a:gd name="connsiteY2" fmla="*/ 0 h 18463"/>
                <a:gd name="connsiteX3" fmla="*/ 0 w 18463"/>
                <a:gd name="connsiteY3" fmla="*/ 9232 h 18463"/>
                <a:gd name="connsiteX4" fmla="*/ 9232 w 18463"/>
                <a:gd name="connsiteY4" fmla="*/ 18464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9232" y="18464"/>
                  </a:moveTo>
                  <a:cubicBezTo>
                    <a:pt x="14239" y="18464"/>
                    <a:pt x="18464" y="14396"/>
                    <a:pt x="18464" y="9232"/>
                  </a:cubicBezTo>
                  <a:cubicBezTo>
                    <a:pt x="18464" y="4225"/>
                    <a:pt x="14395" y="0"/>
                    <a:pt x="9232" y="0"/>
                  </a:cubicBezTo>
                  <a:cubicBezTo>
                    <a:pt x="4225" y="0"/>
                    <a:pt x="0" y="4068"/>
                    <a:pt x="0" y="9232"/>
                  </a:cubicBezTo>
                  <a:cubicBezTo>
                    <a:pt x="0" y="14239"/>
                    <a:pt x="4225" y="18464"/>
                    <a:pt x="9232" y="184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4" name="图形 13">
              <a:extLst>
                <a:ext uri="{FF2B5EF4-FFF2-40B4-BE49-F238E27FC236}">
                  <a16:creationId xmlns:a16="http://schemas.microsoft.com/office/drawing/2014/main" id="{8D70C7DF-118B-7882-21EA-89EEDF4505A5}"/>
                </a:ext>
              </a:extLst>
            </p:cNvPr>
            <p:cNvSpPr/>
            <p:nvPr/>
          </p:nvSpPr>
          <p:spPr>
            <a:xfrm>
              <a:off x="5533173" y="4014898"/>
              <a:ext cx="18463" cy="18463"/>
            </a:xfrm>
            <a:custGeom>
              <a:avLst/>
              <a:gdLst>
                <a:gd name="connsiteX0" fmla="*/ 18464 w 18463"/>
                <a:gd name="connsiteY0" fmla="*/ 9232 h 18463"/>
                <a:gd name="connsiteX1" fmla="*/ 9232 w 18463"/>
                <a:gd name="connsiteY1" fmla="*/ 18464 h 18463"/>
                <a:gd name="connsiteX2" fmla="*/ 0 w 18463"/>
                <a:gd name="connsiteY2" fmla="*/ 9232 h 18463"/>
                <a:gd name="connsiteX3" fmla="*/ 9232 w 18463"/>
                <a:gd name="connsiteY3" fmla="*/ 0 h 18463"/>
                <a:gd name="connsiteX4" fmla="*/ 18464 w 18463"/>
                <a:gd name="connsiteY4" fmla="*/ 9232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18464" y="9232"/>
                  </a:moveTo>
                  <a:cubicBezTo>
                    <a:pt x="18464" y="14331"/>
                    <a:pt x="14330" y="18464"/>
                    <a:pt x="9232" y="18464"/>
                  </a:cubicBezTo>
                  <a:cubicBezTo>
                    <a:pt x="4133" y="18464"/>
                    <a:pt x="0" y="14331"/>
                    <a:pt x="0" y="9232"/>
                  </a:cubicBezTo>
                  <a:cubicBezTo>
                    <a:pt x="0" y="4133"/>
                    <a:pt x="4133" y="0"/>
                    <a:pt x="9232" y="0"/>
                  </a:cubicBezTo>
                  <a:cubicBezTo>
                    <a:pt x="14330" y="0"/>
                    <a:pt x="18464" y="4133"/>
                    <a:pt x="18464" y="923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5" name="图形 13">
              <a:extLst>
                <a:ext uri="{FF2B5EF4-FFF2-40B4-BE49-F238E27FC236}">
                  <a16:creationId xmlns:a16="http://schemas.microsoft.com/office/drawing/2014/main" id="{3F7D8C78-422D-BF03-C51A-073A9AC33349}"/>
                </a:ext>
              </a:extLst>
            </p:cNvPr>
            <p:cNvSpPr/>
            <p:nvPr/>
          </p:nvSpPr>
          <p:spPr>
            <a:xfrm>
              <a:off x="5453529" y="3941201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6" name="图形 13">
              <a:extLst>
                <a:ext uri="{FF2B5EF4-FFF2-40B4-BE49-F238E27FC236}">
                  <a16:creationId xmlns:a16="http://schemas.microsoft.com/office/drawing/2014/main" id="{55C4ECE4-A0FB-344F-FF84-E91671A66FD0}"/>
                </a:ext>
              </a:extLst>
            </p:cNvPr>
            <p:cNvSpPr/>
            <p:nvPr/>
          </p:nvSpPr>
          <p:spPr>
            <a:xfrm>
              <a:off x="5383273" y="3853107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7"/>
                    <a:pt x="9701" y="0"/>
                    <a:pt x="6259" y="0"/>
                  </a:cubicBezTo>
                  <a:cubicBezTo>
                    <a:pt x="2816" y="0"/>
                    <a:pt x="0" y="2817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7" name="图形 13">
              <a:extLst>
                <a:ext uri="{FF2B5EF4-FFF2-40B4-BE49-F238E27FC236}">
                  <a16:creationId xmlns:a16="http://schemas.microsoft.com/office/drawing/2014/main" id="{A4D29F8A-9476-9B10-2573-997D9BD2C11B}"/>
                </a:ext>
              </a:extLst>
            </p:cNvPr>
            <p:cNvSpPr/>
            <p:nvPr/>
          </p:nvSpPr>
          <p:spPr>
            <a:xfrm>
              <a:off x="5328978" y="3757504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8" name="图形 13">
              <a:extLst>
                <a:ext uri="{FF2B5EF4-FFF2-40B4-BE49-F238E27FC236}">
                  <a16:creationId xmlns:a16="http://schemas.microsoft.com/office/drawing/2014/main" id="{489B7FD6-0CE6-4C2A-CFB7-41B031EFCEFD}"/>
                </a:ext>
              </a:extLst>
            </p:cNvPr>
            <p:cNvSpPr/>
            <p:nvPr/>
          </p:nvSpPr>
          <p:spPr>
            <a:xfrm>
              <a:off x="5289078" y="3653920"/>
              <a:ext cx="5945" cy="5945"/>
            </a:xfrm>
            <a:custGeom>
              <a:avLst/>
              <a:gdLst>
                <a:gd name="connsiteX0" fmla="*/ 5946 w 5945"/>
                <a:gd name="connsiteY0" fmla="*/ 2973 h 5945"/>
                <a:gd name="connsiteX1" fmla="*/ 2973 w 5945"/>
                <a:gd name="connsiteY1" fmla="*/ 5946 h 5945"/>
                <a:gd name="connsiteX2" fmla="*/ 0 w 5945"/>
                <a:gd name="connsiteY2" fmla="*/ 2973 h 5945"/>
                <a:gd name="connsiteX3" fmla="*/ 2973 w 5945"/>
                <a:gd name="connsiteY3" fmla="*/ 0 h 5945"/>
                <a:gd name="connsiteX4" fmla="*/ 5946 w 5945"/>
                <a:gd name="connsiteY4" fmla="*/ 2973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5946" y="2973"/>
                  </a:moveTo>
                  <a:cubicBezTo>
                    <a:pt x="5946" y="4615"/>
                    <a:pt x="4615" y="5946"/>
                    <a:pt x="2973" y="5946"/>
                  </a:cubicBezTo>
                  <a:cubicBezTo>
                    <a:pt x="1331" y="5946"/>
                    <a:pt x="0" y="4615"/>
                    <a:pt x="0" y="2973"/>
                  </a:cubicBezTo>
                  <a:cubicBezTo>
                    <a:pt x="0" y="1331"/>
                    <a:pt x="1331" y="0"/>
                    <a:pt x="2973" y="0"/>
                  </a:cubicBezTo>
                  <a:cubicBezTo>
                    <a:pt x="4615" y="0"/>
                    <a:pt x="5946" y="1331"/>
                    <a:pt x="5946" y="297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39" name="图形 13">
              <a:extLst>
                <a:ext uri="{FF2B5EF4-FFF2-40B4-BE49-F238E27FC236}">
                  <a16:creationId xmlns:a16="http://schemas.microsoft.com/office/drawing/2014/main" id="{9BCB99CB-EE7A-90FC-FADC-36C00BE08D88}"/>
                </a:ext>
              </a:extLst>
            </p:cNvPr>
            <p:cNvSpPr/>
            <p:nvPr/>
          </p:nvSpPr>
          <p:spPr>
            <a:xfrm>
              <a:off x="5264981" y="3545016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782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0" name="图形 13">
              <a:extLst>
                <a:ext uri="{FF2B5EF4-FFF2-40B4-BE49-F238E27FC236}">
                  <a16:creationId xmlns:a16="http://schemas.microsoft.com/office/drawing/2014/main" id="{A8128100-7014-50DB-2055-FD3B736F4FE6}"/>
                </a:ext>
              </a:extLst>
            </p:cNvPr>
            <p:cNvSpPr/>
            <p:nvPr/>
          </p:nvSpPr>
          <p:spPr>
            <a:xfrm>
              <a:off x="5256515" y="3432670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7" y="4068"/>
                    <a:pt x="4085" y="3129"/>
                    <a:pt x="4085" y="2034"/>
                  </a:cubicBezTo>
                  <a:cubicBezTo>
                    <a:pt x="4085" y="939"/>
                    <a:pt x="3147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1" name="图形 13">
              <a:extLst>
                <a:ext uri="{FF2B5EF4-FFF2-40B4-BE49-F238E27FC236}">
                  <a16:creationId xmlns:a16="http://schemas.microsoft.com/office/drawing/2014/main" id="{AF092A60-1338-D224-AD70-33F09ADD9277}"/>
                </a:ext>
              </a:extLst>
            </p:cNvPr>
            <p:cNvSpPr/>
            <p:nvPr/>
          </p:nvSpPr>
          <p:spPr>
            <a:xfrm>
              <a:off x="5264964" y="3320324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939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2" name="图形 13">
              <a:extLst>
                <a:ext uri="{FF2B5EF4-FFF2-40B4-BE49-F238E27FC236}">
                  <a16:creationId xmlns:a16="http://schemas.microsoft.com/office/drawing/2014/main" id="{8AFB961D-06B8-D595-CBFD-75EAE32DFC97}"/>
                </a:ext>
              </a:extLst>
            </p:cNvPr>
            <p:cNvSpPr/>
            <p:nvPr/>
          </p:nvSpPr>
          <p:spPr>
            <a:xfrm>
              <a:off x="5290000" y="3210481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7" y="4068"/>
                    <a:pt x="4085" y="3129"/>
                    <a:pt x="4085" y="2034"/>
                  </a:cubicBezTo>
                  <a:cubicBezTo>
                    <a:pt x="4085" y="939"/>
                    <a:pt x="3147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3" name="图形 13">
              <a:extLst>
                <a:ext uri="{FF2B5EF4-FFF2-40B4-BE49-F238E27FC236}">
                  <a16:creationId xmlns:a16="http://schemas.microsoft.com/office/drawing/2014/main" id="{B9191F1C-884B-E342-42EA-CA086A893B87}"/>
                </a:ext>
              </a:extLst>
            </p:cNvPr>
            <p:cNvSpPr/>
            <p:nvPr/>
          </p:nvSpPr>
          <p:spPr>
            <a:xfrm>
              <a:off x="5331169" y="3105489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4" name="图形 13">
              <a:extLst>
                <a:ext uri="{FF2B5EF4-FFF2-40B4-BE49-F238E27FC236}">
                  <a16:creationId xmlns:a16="http://schemas.microsoft.com/office/drawing/2014/main" id="{72EB2F3E-14A1-912A-9971-0EC03B564D5A}"/>
                </a:ext>
              </a:extLst>
            </p:cNvPr>
            <p:cNvSpPr/>
            <p:nvPr/>
          </p:nvSpPr>
          <p:spPr>
            <a:xfrm>
              <a:off x="5387498" y="3008008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5" name="图形 13">
              <a:extLst>
                <a:ext uri="{FF2B5EF4-FFF2-40B4-BE49-F238E27FC236}">
                  <a16:creationId xmlns:a16="http://schemas.microsoft.com/office/drawing/2014/main" id="{D6D1014F-BFA5-DCDA-7F13-75FE8C3720B7}"/>
                </a:ext>
              </a:extLst>
            </p:cNvPr>
            <p:cNvSpPr/>
            <p:nvPr/>
          </p:nvSpPr>
          <p:spPr>
            <a:xfrm>
              <a:off x="5457284" y="2919288"/>
              <a:ext cx="5007" cy="5007"/>
            </a:xfrm>
            <a:custGeom>
              <a:avLst/>
              <a:gdLst>
                <a:gd name="connsiteX0" fmla="*/ 2503 w 5007"/>
                <a:gd name="connsiteY0" fmla="*/ 5007 h 5007"/>
                <a:gd name="connsiteX1" fmla="*/ 5007 w 5007"/>
                <a:gd name="connsiteY1" fmla="*/ 2504 h 5007"/>
                <a:gd name="connsiteX2" fmla="*/ 2503 w 5007"/>
                <a:gd name="connsiteY2" fmla="*/ 0 h 5007"/>
                <a:gd name="connsiteX3" fmla="*/ 0 w 5007"/>
                <a:gd name="connsiteY3" fmla="*/ 2504 h 5007"/>
                <a:gd name="connsiteX4" fmla="*/ 2503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6" name="图形 13">
              <a:extLst>
                <a:ext uri="{FF2B5EF4-FFF2-40B4-BE49-F238E27FC236}">
                  <a16:creationId xmlns:a16="http://schemas.microsoft.com/office/drawing/2014/main" id="{66DABCBA-8A32-B04A-7BB3-7E437D909DD4}"/>
                </a:ext>
              </a:extLst>
            </p:cNvPr>
            <p:cNvSpPr/>
            <p:nvPr/>
          </p:nvSpPr>
          <p:spPr>
            <a:xfrm>
              <a:off x="5538180" y="2840896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7" name="图形 13">
              <a:extLst>
                <a:ext uri="{FF2B5EF4-FFF2-40B4-BE49-F238E27FC236}">
                  <a16:creationId xmlns:a16="http://schemas.microsoft.com/office/drawing/2014/main" id="{B99550C7-DF40-9715-6E76-1049482A8A6E}"/>
                </a:ext>
              </a:extLst>
            </p:cNvPr>
            <p:cNvSpPr/>
            <p:nvPr/>
          </p:nvSpPr>
          <p:spPr>
            <a:xfrm>
              <a:off x="5632219" y="2778464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8" name="图形 13">
              <a:extLst>
                <a:ext uri="{FF2B5EF4-FFF2-40B4-BE49-F238E27FC236}">
                  <a16:creationId xmlns:a16="http://schemas.microsoft.com/office/drawing/2014/main" id="{C7AE77BC-DDE7-A738-DFD1-3A50A462B223}"/>
                </a:ext>
              </a:extLst>
            </p:cNvPr>
            <p:cNvSpPr/>
            <p:nvPr/>
          </p:nvSpPr>
          <p:spPr>
            <a:xfrm>
              <a:off x="5733758" y="2729645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408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49" name="图形 13">
              <a:extLst>
                <a:ext uri="{FF2B5EF4-FFF2-40B4-BE49-F238E27FC236}">
                  <a16:creationId xmlns:a16="http://schemas.microsoft.com/office/drawing/2014/main" id="{F126300A-752B-7C8A-8564-40F4DE1B9D36}"/>
                </a:ext>
              </a:extLst>
            </p:cNvPr>
            <p:cNvSpPr/>
            <p:nvPr/>
          </p:nvSpPr>
          <p:spPr>
            <a:xfrm>
              <a:off x="5840482" y="269537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0" name="图形 13">
              <a:extLst>
                <a:ext uri="{FF2B5EF4-FFF2-40B4-BE49-F238E27FC236}">
                  <a16:creationId xmlns:a16="http://schemas.microsoft.com/office/drawing/2014/main" id="{6906157D-6136-A6F4-4367-9306D52A8B69}"/>
                </a:ext>
              </a:extLst>
            </p:cNvPr>
            <p:cNvSpPr/>
            <p:nvPr/>
          </p:nvSpPr>
          <p:spPr>
            <a:xfrm>
              <a:off x="5951889" y="2678479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7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1" name="图形 13">
              <a:extLst>
                <a:ext uri="{FF2B5EF4-FFF2-40B4-BE49-F238E27FC236}">
                  <a16:creationId xmlns:a16="http://schemas.microsoft.com/office/drawing/2014/main" id="{3E8C366D-0BE8-3C4C-F81A-F41DC172747B}"/>
                </a:ext>
              </a:extLst>
            </p:cNvPr>
            <p:cNvSpPr/>
            <p:nvPr/>
          </p:nvSpPr>
          <p:spPr>
            <a:xfrm>
              <a:off x="6063297" y="2677228"/>
              <a:ext cx="10952" cy="10953"/>
            </a:xfrm>
            <a:custGeom>
              <a:avLst/>
              <a:gdLst>
                <a:gd name="connsiteX0" fmla="*/ 5476 w 10952"/>
                <a:gd name="connsiteY0" fmla="*/ 10953 h 10953"/>
                <a:gd name="connsiteX1" fmla="*/ 10953 w 10952"/>
                <a:gd name="connsiteY1" fmla="*/ 5476 h 10953"/>
                <a:gd name="connsiteX2" fmla="*/ 5476 w 10952"/>
                <a:gd name="connsiteY2" fmla="*/ 0 h 10953"/>
                <a:gd name="connsiteX3" fmla="*/ 0 w 10952"/>
                <a:gd name="connsiteY3" fmla="*/ 5476 h 10953"/>
                <a:gd name="connsiteX4" fmla="*/ 5476 w 10952"/>
                <a:gd name="connsiteY4" fmla="*/ 10953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3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4" y="0"/>
                    <a:pt x="0" y="2504"/>
                    <a:pt x="0" y="5476"/>
                  </a:cubicBezTo>
                  <a:cubicBezTo>
                    <a:pt x="156" y="8606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2" name="图形 13">
              <a:extLst>
                <a:ext uri="{FF2B5EF4-FFF2-40B4-BE49-F238E27FC236}">
                  <a16:creationId xmlns:a16="http://schemas.microsoft.com/office/drawing/2014/main" id="{81BEF5B8-D930-1415-FF6B-A0BED2B3E0C8}"/>
                </a:ext>
              </a:extLst>
            </p:cNvPr>
            <p:cNvSpPr/>
            <p:nvPr/>
          </p:nvSpPr>
          <p:spPr>
            <a:xfrm>
              <a:off x="6172040" y="2690997"/>
              <a:ext cx="16590" cy="16898"/>
            </a:xfrm>
            <a:custGeom>
              <a:avLst/>
              <a:gdLst>
                <a:gd name="connsiteX0" fmla="*/ 8298 w 16590"/>
                <a:gd name="connsiteY0" fmla="*/ 16899 h 16898"/>
                <a:gd name="connsiteX1" fmla="*/ 16591 w 16590"/>
                <a:gd name="connsiteY1" fmla="*/ 8449 h 16898"/>
                <a:gd name="connsiteX2" fmla="*/ 8298 w 16590"/>
                <a:gd name="connsiteY2" fmla="*/ 0 h 16898"/>
                <a:gd name="connsiteX3" fmla="*/ 5 w 16590"/>
                <a:gd name="connsiteY3" fmla="*/ 8449 h 16898"/>
                <a:gd name="connsiteX4" fmla="*/ 8298 w 16590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0" h="16898">
                  <a:moveTo>
                    <a:pt x="8298" y="16899"/>
                  </a:moveTo>
                  <a:cubicBezTo>
                    <a:pt x="12992" y="16899"/>
                    <a:pt x="16591" y="13144"/>
                    <a:pt x="16591" y="8449"/>
                  </a:cubicBezTo>
                  <a:cubicBezTo>
                    <a:pt x="16591" y="3912"/>
                    <a:pt x="12835" y="0"/>
                    <a:pt x="8298" y="0"/>
                  </a:cubicBezTo>
                  <a:cubicBezTo>
                    <a:pt x="3760" y="0"/>
                    <a:pt x="5" y="3755"/>
                    <a:pt x="5" y="8449"/>
                  </a:cubicBezTo>
                  <a:cubicBezTo>
                    <a:pt x="-152" y="13144"/>
                    <a:pt x="3603" y="16899"/>
                    <a:pt x="8298" y="1689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3" name="图形 13">
              <a:extLst>
                <a:ext uri="{FF2B5EF4-FFF2-40B4-BE49-F238E27FC236}">
                  <a16:creationId xmlns:a16="http://schemas.microsoft.com/office/drawing/2014/main" id="{2CF68BDF-02FA-A621-3C22-26132B72028A}"/>
                </a:ext>
              </a:extLst>
            </p:cNvPr>
            <p:cNvSpPr/>
            <p:nvPr/>
          </p:nvSpPr>
          <p:spPr>
            <a:xfrm>
              <a:off x="6276254" y="2721040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0" y="23471"/>
                    <a:pt x="23471" y="18307"/>
                    <a:pt x="23471" y="11735"/>
                  </a:cubicBezTo>
                  <a:cubicBezTo>
                    <a:pt x="23471" y="5320"/>
                    <a:pt x="18307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0" y="18307"/>
                    <a:pt x="5164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4" name="图形 13">
              <a:extLst>
                <a:ext uri="{FF2B5EF4-FFF2-40B4-BE49-F238E27FC236}">
                  <a16:creationId xmlns:a16="http://schemas.microsoft.com/office/drawing/2014/main" id="{EB147655-771F-5DFC-2A61-1BA7A9CB2938}"/>
                </a:ext>
              </a:extLst>
            </p:cNvPr>
            <p:cNvSpPr/>
            <p:nvPr/>
          </p:nvSpPr>
          <p:spPr>
            <a:xfrm>
              <a:off x="6379056" y="2771110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5" name="图形 13">
              <a:extLst>
                <a:ext uri="{FF2B5EF4-FFF2-40B4-BE49-F238E27FC236}">
                  <a16:creationId xmlns:a16="http://schemas.microsoft.com/office/drawing/2014/main" id="{6F1D709B-4126-D0B5-5F04-E96A00B4ED46}"/>
                </a:ext>
              </a:extLst>
            </p:cNvPr>
            <p:cNvSpPr/>
            <p:nvPr/>
          </p:nvSpPr>
          <p:spPr>
            <a:xfrm>
              <a:off x="6475911" y="2838393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6" name="图形 13">
              <a:extLst>
                <a:ext uri="{FF2B5EF4-FFF2-40B4-BE49-F238E27FC236}">
                  <a16:creationId xmlns:a16="http://schemas.microsoft.com/office/drawing/2014/main" id="{2219907A-7232-D128-0D43-A40A9F464ADF}"/>
                </a:ext>
              </a:extLst>
            </p:cNvPr>
            <p:cNvSpPr/>
            <p:nvPr/>
          </p:nvSpPr>
          <p:spPr>
            <a:xfrm>
              <a:off x="6558998" y="2915533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7" y="0"/>
                    <a:pt x="0" y="2816"/>
                    <a:pt x="0" y="6259"/>
                  </a:cubicBezTo>
                  <a:cubicBezTo>
                    <a:pt x="0" y="9701"/>
                    <a:pt x="2660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7" name="图形 13">
              <a:extLst>
                <a:ext uri="{FF2B5EF4-FFF2-40B4-BE49-F238E27FC236}">
                  <a16:creationId xmlns:a16="http://schemas.microsoft.com/office/drawing/2014/main" id="{C873DF65-B3D0-BD35-21AF-3AEDFB85A41C}"/>
                </a:ext>
              </a:extLst>
            </p:cNvPr>
            <p:cNvSpPr/>
            <p:nvPr/>
          </p:nvSpPr>
          <p:spPr>
            <a:xfrm>
              <a:off x="6631287" y="3005660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8" name="图形 13">
              <a:extLst>
                <a:ext uri="{FF2B5EF4-FFF2-40B4-BE49-F238E27FC236}">
                  <a16:creationId xmlns:a16="http://schemas.microsoft.com/office/drawing/2014/main" id="{459B9254-90A6-C5A6-2257-AD1BE2C3CB1E}"/>
                </a:ext>
              </a:extLst>
            </p:cNvPr>
            <p:cNvSpPr/>
            <p:nvPr/>
          </p:nvSpPr>
          <p:spPr>
            <a:xfrm>
              <a:off x="6688545" y="3104237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59" name="图形 13">
              <a:extLst>
                <a:ext uri="{FF2B5EF4-FFF2-40B4-BE49-F238E27FC236}">
                  <a16:creationId xmlns:a16="http://schemas.microsoft.com/office/drawing/2014/main" id="{A93D4746-C4DA-8137-4FED-DE84295DAD7A}"/>
                </a:ext>
              </a:extLst>
            </p:cNvPr>
            <p:cNvSpPr/>
            <p:nvPr/>
          </p:nvSpPr>
          <p:spPr>
            <a:xfrm>
              <a:off x="6729708" y="3209229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0" name="图形 13">
              <a:extLst>
                <a:ext uri="{FF2B5EF4-FFF2-40B4-BE49-F238E27FC236}">
                  <a16:creationId xmlns:a16="http://schemas.microsoft.com/office/drawing/2014/main" id="{6C89CFA5-5B08-5D83-E6BF-482CDC276756}"/>
                </a:ext>
              </a:extLst>
            </p:cNvPr>
            <p:cNvSpPr/>
            <p:nvPr/>
          </p:nvSpPr>
          <p:spPr>
            <a:xfrm>
              <a:off x="6755056" y="3319228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252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1" name="图形 13">
              <a:extLst>
                <a:ext uri="{FF2B5EF4-FFF2-40B4-BE49-F238E27FC236}">
                  <a16:creationId xmlns:a16="http://schemas.microsoft.com/office/drawing/2014/main" id="{1BEBA1DB-CA43-A15D-E1F7-A6D65276BF13}"/>
                </a:ext>
              </a:extLst>
            </p:cNvPr>
            <p:cNvSpPr/>
            <p:nvPr/>
          </p:nvSpPr>
          <p:spPr>
            <a:xfrm>
              <a:off x="6888839" y="3431418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2" name="图形 13">
              <a:extLst>
                <a:ext uri="{FF2B5EF4-FFF2-40B4-BE49-F238E27FC236}">
                  <a16:creationId xmlns:a16="http://schemas.microsoft.com/office/drawing/2014/main" id="{5B7FBD42-7924-0A99-74A0-F9B4FB9319E6}"/>
                </a:ext>
              </a:extLst>
            </p:cNvPr>
            <p:cNvSpPr/>
            <p:nvPr/>
          </p:nvSpPr>
          <p:spPr>
            <a:xfrm>
              <a:off x="6880702" y="3542825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3" name="图形 13">
              <a:extLst>
                <a:ext uri="{FF2B5EF4-FFF2-40B4-BE49-F238E27FC236}">
                  <a16:creationId xmlns:a16="http://schemas.microsoft.com/office/drawing/2014/main" id="{5F87CC5D-70F3-31DC-F229-A6E3A6BF530B}"/>
                </a:ext>
              </a:extLst>
            </p:cNvPr>
            <p:cNvSpPr/>
            <p:nvPr/>
          </p:nvSpPr>
          <p:spPr>
            <a:xfrm>
              <a:off x="6859109" y="3653450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728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4" name="图形 13">
              <a:extLst>
                <a:ext uri="{FF2B5EF4-FFF2-40B4-BE49-F238E27FC236}">
                  <a16:creationId xmlns:a16="http://schemas.microsoft.com/office/drawing/2014/main" id="{2E898B6D-E064-13BB-CBC0-3CEA5F511B24}"/>
                </a:ext>
              </a:extLst>
            </p:cNvPr>
            <p:cNvSpPr/>
            <p:nvPr/>
          </p:nvSpPr>
          <p:spPr>
            <a:xfrm>
              <a:off x="6823590" y="3760477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5" name="图形 13">
              <a:extLst>
                <a:ext uri="{FF2B5EF4-FFF2-40B4-BE49-F238E27FC236}">
                  <a16:creationId xmlns:a16="http://schemas.microsoft.com/office/drawing/2014/main" id="{662AA017-3057-717E-1FE4-54A02F8D3BB1}"/>
                </a:ext>
              </a:extLst>
            </p:cNvPr>
            <p:cNvSpPr/>
            <p:nvPr/>
          </p:nvSpPr>
          <p:spPr>
            <a:xfrm>
              <a:off x="6774771" y="3862026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6" name="图形 13">
              <a:extLst>
                <a:ext uri="{FF2B5EF4-FFF2-40B4-BE49-F238E27FC236}">
                  <a16:creationId xmlns:a16="http://schemas.microsoft.com/office/drawing/2014/main" id="{146E3E3A-F005-875A-FB81-BC530F295139}"/>
                </a:ext>
              </a:extLst>
            </p:cNvPr>
            <p:cNvSpPr/>
            <p:nvPr/>
          </p:nvSpPr>
          <p:spPr>
            <a:xfrm>
              <a:off x="6713278" y="3956535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7" name="图形 13">
              <a:extLst>
                <a:ext uri="{FF2B5EF4-FFF2-40B4-BE49-F238E27FC236}">
                  <a16:creationId xmlns:a16="http://schemas.microsoft.com/office/drawing/2014/main" id="{36CCE58A-BA72-83DD-E152-014D866C8B18}"/>
                </a:ext>
              </a:extLst>
            </p:cNvPr>
            <p:cNvSpPr/>
            <p:nvPr/>
          </p:nvSpPr>
          <p:spPr>
            <a:xfrm>
              <a:off x="6640206" y="4042281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728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8" name="图形 13">
              <a:extLst>
                <a:ext uri="{FF2B5EF4-FFF2-40B4-BE49-F238E27FC236}">
                  <a16:creationId xmlns:a16="http://schemas.microsoft.com/office/drawing/2014/main" id="{08414F65-AEB8-78C2-B3AC-C0268BF352CA}"/>
                </a:ext>
              </a:extLst>
            </p:cNvPr>
            <p:cNvSpPr/>
            <p:nvPr/>
          </p:nvSpPr>
          <p:spPr>
            <a:xfrm>
              <a:off x="6556651" y="4118169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69" name="图形 13">
              <a:extLst>
                <a:ext uri="{FF2B5EF4-FFF2-40B4-BE49-F238E27FC236}">
                  <a16:creationId xmlns:a16="http://schemas.microsoft.com/office/drawing/2014/main" id="{5BC0542F-3B48-A4A5-F760-A279C7D32B5A}"/>
                </a:ext>
              </a:extLst>
            </p:cNvPr>
            <p:cNvSpPr/>
            <p:nvPr/>
          </p:nvSpPr>
          <p:spPr>
            <a:xfrm>
              <a:off x="6464332" y="4182635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0" name="图形 13">
              <a:extLst>
                <a:ext uri="{FF2B5EF4-FFF2-40B4-BE49-F238E27FC236}">
                  <a16:creationId xmlns:a16="http://schemas.microsoft.com/office/drawing/2014/main" id="{3E6F9CAF-F077-9B45-6C8F-D69921445EA4}"/>
                </a:ext>
              </a:extLst>
            </p:cNvPr>
            <p:cNvSpPr/>
            <p:nvPr/>
          </p:nvSpPr>
          <p:spPr>
            <a:xfrm>
              <a:off x="6362313" y="4232706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7"/>
                    <a:pt x="9701" y="0"/>
                    <a:pt x="6259" y="0"/>
                  </a:cubicBezTo>
                  <a:cubicBezTo>
                    <a:pt x="2816" y="0"/>
                    <a:pt x="0" y="2817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1" name="图形 13">
              <a:extLst>
                <a:ext uri="{FF2B5EF4-FFF2-40B4-BE49-F238E27FC236}">
                  <a16:creationId xmlns:a16="http://schemas.microsoft.com/office/drawing/2014/main" id="{513C1B0B-637C-71CA-25F8-FF027EA0EB78}"/>
                </a:ext>
              </a:extLst>
            </p:cNvPr>
            <p:cNvSpPr/>
            <p:nvPr/>
          </p:nvSpPr>
          <p:spPr>
            <a:xfrm>
              <a:off x="6254818" y="4269946"/>
              <a:ext cx="15960" cy="15960"/>
            </a:xfrm>
            <a:custGeom>
              <a:avLst/>
              <a:gdLst>
                <a:gd name="connsiteX0" fmla="*/ 7980 w 15960"/>
                <a:gd name="connsiteY0" fmla="*/ 15960 h 15960"/>
                <a:gd name="connsiteX1" fmla="*/ 15960 w 15960"/>
                <a:gd name="connsiteY1" fmla="*/ 7980 h 15960"/>
                <a:gd name="connsiteX2" fmla="*/ 7980 w 15960"/>
                <a:gd name="connsiteY2" fmla="*/ 0 h 15960"/>
                <a:gd name="connsiteX3" fmla="*/ 0 w 15960"/>
                <a:gd name="connsiteY3" fmla="*/ 7980 h 15960"/>
                <a:gd name="connsiteX4" fmla="*/ 7980 w 15960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2" name="图形 13">
              <a:extLst>
                <a:ext uri="{FF2B5EF4-FFF2-40B4-BE49-F238E27FC236}">
                  <a16:creationId xmlns:a16="http://schemas.microsoft.com/office/drawing/2014/main" id="{7FB64E54-2787-F949-5D3B-BB7773B44209}"/>
                </a:ext>
              </a:extLst>
            </p:cNvPr>
            <p:cNvSpPr/>
            <p:nvPr/>
          </p:nvSpPr>
          <p:spPr>
            <a:xfrm>
              <a:off x="6143723" y="4293730"/>
              <a:ext cx="18463" cy="18463"/>
            </a:xfrm>
            <a:custGeom>
              <a:avLst/>
              <a:gdLst>
                <a:gd name="connsiteX0" fmla="*/ 9232 w 18463"/>
                <a:gd name="connsiteY0" fmla="*/ 18463 h 18463"/>
                <a:gd name="connsiteX1" fmla="*/ 18463 w 18463"/>
                <a:gd name="connsiteY1" fmla="*/ 9232 h 18463"/>
                <a:gd name="connsiteX2" fmla="*/ 9232 w 18463"/>
                <a:gd name="connsiteY2" fmla="*/ 0 h 18463"/>
                <a:gd name="connsiteX3" fmla="*/ 0 w 18463"/>
                <a:gd name="connsiteY3" fmla="*/ 9232 h 18463"/>
                <a:gd name="connsiteX4" fmla="*/ 9232 w 18463"/>
                <a:gd name="connsiteY4" fmla="*/ 18463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9232" y="18463"/>
                  </a:moveTo>
                  <a:cubicBezTo>
                    <a:pt x="14395" y="18463"/>
                    <a:pt x="18463" y="14395"/>
                    <a:pt x="18463" y="9232"/>
                  </a:cubicBezTo>
                  <a:cubicBezTo>
                    <a:pt x="18463" y="4225"/>
                    <a:pt x="14395" y="0"/>
                    <a:pt x="9232" y="0"/>
                  </a:cubicBezTo>
                  <a:cubicBezTo>
                    <a:pt x="4225" y="0"/>
                    <a:pt x="0" y="4068"/>
                    <a:pt x="0" y="9232"/>
                  </a:cubicBezTo>
                  <a:cubicBezTo>
                    <a:pt x="0" y="14395"/>
                    <a:pt x="4068" y="18463"/>
                    <a:pt x="9232" y="1846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3" name="图形 13">
              <a:extLst>
                <a:ext uri="{FF2B5EF4-FFF2-40B4-BE49-F238E27FC236}">
                  <a16:creationId xmlns:a16="http://schemas.microsoft.com/office/drawing/2014/main" id="{819A0A0E-BB92-56F9-5DB9-FD7B6F6596FC}"/>
                </a:ext>
              </a:extLst>
            </p:cNvPr>
            <p:cNvSpPr/>
            <p:nvPr/>
          </p:nvSpPr>
          <p:spPr>
            <a:xfrm>
              <a:off x="6030282" y="4303275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4" name="图形 13">
              <a:extLst>
                <a:ext uri="{FF2B5EF4-FFF2-40B4-BE49-F238E27FC236}">
                  <a16:creationId xmlns:a16="http://schemas.microsoft.com/office/drawing/2014/main" id="{9DC056D6-97C2-AFF0-C322-4C454C40F68B}"/>
                </a:ext>
              </a:extLst>
            </p:cNvPr>
            <p:cNvSpPr/>
            <p:nvPr/>
          </p:nvSpPr>
          <p:spPr>
            <a:xfrm>
              <a:off x="5915901" y="4298111"/>
              <a:ext cx="24252" cy="24253"/>
            </a:xfrm>
            <a:custGeom>
              <a:avLst/>
              <a:gdLst>
                <a:gd name="connsiteX0" fmla="*/ 12205 w 24252"/>
                <a:gd name="connsiteY0" fmla="*/ 24253 h 24253"/>
                <a:gd name="connsiteX1" fmla="*/ 24253 w 24252"/>
                <a:gd name="connsiteY1" fmla="*/ 12205 h 24253"/>
                <a:gd name="connsiteX2" fmla="*/ 12205 w 24252"/>
                <a:gd name="connsiteY2" fmla="*/ 0 h 24253"/>
                <a:gd name="connsiteX3" fmla="*/ 0 w 24252"/>
                <a:gd name="connsiteY3" fmla="*/ 12205 h 24253"/>
                <a:gd name="connsiteX4" fmla="*/ 12205 w 24252"/>
                <a:gd name="connsiteY4" fmla="*/ 24253 h 2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" h="24253">
                  <a:moveTo>
                    <a:pt x="12205" y="24253"/>
                  </a:moveTo>
                  <a:cubicBezTo>
                    <a:pt x="18933" y="24253"/>
                    <a:pt x="24253" y="18776"/>
                    <a:pt x="24253" y="12205"/>
                  </a:cubicBezTo>
                  <a:cubicBezTo>
                    <a:pt x="24253" y="5476"/>
                    <a:pt x="18776" y="0"/>
                    <a:pt x="12205" y="0"/>
                  </a:cubicBezTo>
                  <a:cubicBezTo>
                    <a:pt x="5476" y="0"/>
                    <a:pt x="0" y="5476"/>
                    <a:pt x="0" y="12205"/>
                  </a:cubicBezTo>
                  <a:cubicBezTo>
                    <a:pt x="0" y="18776"/>
                    <a:pt x="5476" y="24253"/>
                    <a:pt x="12205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5" name="图形 13">
              <a:extLst>
                <a:ext uri="{FF2B5EF4-FFF2-40B4-BE49-F238E27FC236}">
                  <a16:creationId xmlns:a16="http://schemas.microsoft.com/office/drawing/2014/main" id="{AAE15EE0-EA37-0B2F-F985-5BC34A74BC3B}"/>
                </a:ext>
              </a:extLst>
            </p:cNvPr>
            <p:cNvSpPr/>
            <p:nvPr/>
          </p:nvSpPr>
          <p:spPr>
            <a:xfrm>
              <a:off x="5803242" y="4278865"/>
              <a:ext cx="26756" cy="26756"/>
            </a:xfrm>
            <a:custGeom>
              <a:avLst/>
              <a:gdLst>
                <a:gd name="connsiteX0" fmla="*/ 13457 w 26756"/>
                <a:gd name="connsiteY0" fmla="*/ 26756 h 26756"/>
                <a:gd name="connsiteX1" fmla="*/ 26757 w 26756"/>
                <a:gd name="connsiteY1" fmla="*/ 13457 h 26756"/>
                <a:gd name="connsiteX2" fmla="*/ 13457 w 26756"/>
                <a:gd name="connsiteY2" fmla="*/ 0 h 26756"/>
                <a:gd name="connsiteX3" fmla="*/ 0 w 26756"/>
                <a:gd name="connsiteY3" fmla="*/ 13457 h 26756"/>
                <a:gd name="connsiteX4" fmla="*/ 13457 w 26756"/>
                <a:gd name="connsiteY4" fmla="*/ 26756 h 2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6" h="26756">
                  <a:moveTo>
                    <a:pt x="13457" y="26756"/>
                  </a:moveTo>
                  <a:cubicBezTo>
                    <a:pt x="20811" y="26756"/>
                    <a:pt x="26757" y="20810"/>
                    <a:pt x="26757" y="13457"/>
                  </a:cubicBezTo>
                  <a:cubicBezTo>
                    <a:pt x="26757" y="6102"/>
                    <a:pt x="20811" y="0"/>
                    <a:pt x="13457" y="0"/>
                  </a:cubicBezTo>
                  <a:cubicBezTo>
                    <a:pt x="6102" y="0"/>
                    <a:pt x="0" y="5946"/>
                    <a:pt x="0" y="13457"/>
                  </a:cubicBezTo>
                  <a:cubicBezTo>
                    <a:pt x="157" y="20810"/>
                    <a:pt x="6102" y="26756"/>
                    <a:pt x="13457" y="2675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6" name="图形 13">
              <a:extLst>
                <a:ext uri="{FF2B5EF4-FFF2-40B4-BE49-F238E27FC236}">
                  <a16:creationId xmlns:a16="http://schemas.microsoft.com/office/drawing/2014/main" id="{3BE8002A-0B75-4185-1C54-79D5ED166866}"/>
                </a:ext>
              </a:extLst>
            </p:cNvPr>
            <p:cNvSpPr/>
            <p:nvPr/>
          </p:nvSpPr>
          <p:spPr>
            <a:xfrm>
              <a:off x="5694494" y="4245850"/>
              <a:ext cx="28477" cy="28477"/>
            </a:xfrm>
            <a:custGeom>
              <a:avLst/>
              <a:gdLst>
                <a:gd name="connsiteX0" fmla="*/ 14239 w 28477"/>
                <a:gd name="connsiteY0" fmla="*/ 28478 h 28477"/>
                <a:gd name="connsiteX1" fmla="*/ 28478 w 28477"/>
                <a:gd name="connsiteY1" fmla="*/ 14239 h 28477"/>
                <a:gd name="connsiteX2" fmla="*/ 14239 w 28477"/>
                <a:gd name="connsiteY2" fmla="*/ 0 h 28477"/>
                <a:gd name="connsiteX3" fmla="*/ 0 w 28477"/>
                <a:gd name="connsiteY3" fmla="*/ 14239 h 28477"/>
                <a:gd name="connsiteX4" fmla="*/ 14239 w 28477"/>
                <a:gd name="connsiteY4" fmla="*/ 28478 h 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7" h="28477">
                  <a:moveTo>
                    <a:pt x="14239" y="28478"/>
                  </a:moveTo>
                  <a:cubicBezTo>
                    <a:pt x="22062" y="28478"/>
                    <a:pt x="28478" y="22062"/>
                    <a:pt x="28478" y="14239"/>
                  </a:cubicBezTo>
                  <a:cubicBezTo>
                    <a:pt x="28478" y="6415"/>
                    <a:pt x="22062" y="0"/>
                    <a:pt x="14239" y="0"/>
                  </a:cubicBezTo>
                  <a:cubicBezTo>
                    <a:pt x="6415" y="0"/>
                    <a:pt x="0" y="6415"/>
                    <a:pt x="0" y="14239"/>
                  </a:cubicBezTo>
                  <a:cubicBezTo>
                    <a:pt x="0" y="22219"/>
                    <a:pt x="6415" y="28478"/>
                    <a:pt x="14239" y="2847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7" name="图形 13">
              <a:extLst>
                <a:ext uri="{FF2B5EF4-FFF2-40B4-BE49-F238E27FC236}">
                  <a16:creationId xmlns:a16="http://schemas.microsoft.com/office/drawing/2014/main" id="{E29BAFE7-412F-069F-59C3-EF8F8DD64B8B}"/>
                </a:ext>
              </a:extLst>
            </p:cNvPr>
            <p:cNvSpPr/>
            <p:nvPr/>
          </p:nvSpPr>
          <p:spPr>
            <a:xfrm>
              <a:off x="5593414" y="4202351"/>
              <a:ext cx="24253" cy="24252"/>
            </a:xfrm>
            <a:custGeom>
              <a:avLst/>
              <a:gdLst>
                <a:gd name="connsiteX0" fmla="*/ 12205 w 24253"/>
                <a:gd name="connsiteY0" fmla="*/ 24253 h 24252"/>
                <a:gd name="connsiteX1" fmla="*/ 24253 w 24253"/>
                <a:gd name="connsiteY1" fmla="*/ 12048 h 24252"/>
                <a:gd name="connsiteX2" fmla="*/ 12205 w 24253"/>
                <a:gd name="connsiteY2" fmla="*/ 0 h 24252"/>
                <a:gd name="connsiteX3" fmla="*/ 0 w 24253"/>
                <a:gd name="connsiteY3" fmla="*/ 12048 h 24252"/>
                <a:gd name="connsiteX4" fmla="*/ 12205 w 24253"/>
                <a:gd name="connsiteY4" fmla="*/ 24253 h 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3" h="24252">
                  <a:moveTo>
                    <a:pt x="12205" y="24253"/>
                  </a:moveTo>
                  <a:cubicBezTo>
                    <a:pt x="18933" y="24253"/>
                    <a:pt x="24253" y="18776"/>
                    <a:pt x="24253" y="12048"/>
                  </a:cubicBezTo>
                  <a:cubicBezTo>
                    <a:pt x="24253" y="5320"/>
                    <a:pt x="18777" y="0"/>
                    <a:pt x="12205" y="0"/>
                  </a:cubicBezTo>
                  <a:cubicBezTo>
                    <a:pt x="5477" y="0"/>
                    <a:pt x="0" y="5476"/>
                    <a:pt x="0" y="12048"/>
                  </a:cubicBezTo>
                  <a:cubicBezTo>
                    <a:pt x="157" y="18933"/>
                    <a:pt x="5477" y="24253"/>
                    <a:pt x="12205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8" name="图形 13">
              <a:extLst>
                <a:ext uri="{FF2B5EF4-FFF2-40B4-BE49-F238E27FC236}">
                  <a16:creationId xmlns:a16="http://schemas.microsoft.com/office/drawing/2014/main" id="{DF7B5CC1-111A-F5DE-5A5E-03C08784ECFA}"/>
                </a:ext>
              </a:extLst>
            </p:cNvPr>
            <p:cNvSpPr/>
            <p:nvPr/>
          </p:nvSpPr>
          <p:spPr>
            <a:xfrm>
              <a:off x="5497497" y="4144300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320"/>
                    <a:pt x="18307" y="0"/>
                    <a:pt x="11735" y="0"/>
                  </a:cubicBezTo>
                  <a:cubicBezTo>
                    <a:pt x="5320" y="0"/>
                    <a:pt x="0" y="5320"/>
                    <a:pt x="0" y="11735"/>
                  </a:cubicBezTo>
                  <a:cubicBezTo>
                    <a:pt x="0" y="18307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79" name="图形 13">
              <a:extLst>
                <a:ext uri="{FF2B5EF4-FFF2-40B4-BE49-F238E27FC236}">
                  <a16:creationId xmlns:a16="http://schemas.microsoft.com/office/drawing/2014/main" id="{32B8F09E-AFB1-7092-50FA-1AC16F3D8F3C}"/>
                </a:ext>
              </a:extLst>
            </p:cNvPr>
            <p:cNvSpPr/>
            <p:nvPr/>
          </p:nvSpPr>
          <p:spPr>
            <a:xfrm>
              <a:off x="5412842" y="4077643"/>
              <a:ext cx="16590" cy="16585"/>
            </a:xfrm>
            <a:custGeom>
              <a:avLst/>
              <a:gdLst>
                <a:gd name="connsiteX0" fmla="*/ 8298 w 16590"/>
                <a:gd name="connsiteY0" fmla="*/ 16586 h 16585"/>
                <a:gd name="connsiteX1" fmla="*/ 16591 w 16590"/>
                <a:gd name="connsiteY1" fmla="*/ 8293 h 16585"/>
                <a:gd name="connsiteX2" fmla="*/ 8298 w 16590"/>
                <a:gd name="connsiteY2" fmla="*/ 0 h 16585"/>
                <a:gd name="connsiteX3" fmla="*/ 5 w 16590"/>
                <a:gd name="connsiteY3" fmla="*/ 8293 h 16585"/>
                <a:gd name="connsiteX4" fmla="*/ 8298 w 16590"/>
                <a:gd name="connsiteY4" fmla="*/ 16586 h 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0" h="16585">
                  <a:moveTo>
                    <a:pt x="8298" y="16586"/>
                  </a:moveTo>
                  <a:cubicBezTo>
                    <a:pt x="12992" y="16586"/>
                    <a:pt x="16591" y="12830"/>
                    <a:pt x="16591" y="8293"/>
                  </a:cubicBezTo>
                  <a:cubicBezTo>
                    <a:pt x="16591" y="3755"/>
                    <a:pt x="12835" y="0"/>
                    <a:pt x="8298" y="0"/>
                  </a:cubicBezTo>
                  <a:cubicBezTo>
                    <a:pt x="3760" y="0"/>
                    <a:pt x="5" y="3755"/>
                    <a:pt x="5" y="8293"/>
                  </a:cubicBezTo>
                  <a:cubicBezTo>
                    <a:pt x="-152" y="12830"/>
                    <a:pt x="3604" y="16586"/>
                    <a:pt x="8298" y="1658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0" name="图形 13">
              <a:extLst>
                <a:ext uri="{FF2B5EF4-FFF2-40B4-BE49-F238E27FC236}">
                  <a16:creationId xmlns:a16="http://schemas.microsoft.com/office/drawing/2014/main" id="{006B6D32-DE98-F99E-71E8-07C856DA88F9}"/>
                </a:ext>
              </a:extLst>
            </p:cNvPr>
            <p:cNvSpPr/>
            <p:nvPr/>
          </p:nvSpPr>
          <p:spPr>
            <a:xfrm>
              <a:off x="5334450" y="3996435"/>
              <a:ext cx="16590" cy="16742"/>
            </a:xfrm>
            <a:custGeom>
              <a:avLst/>
              <a:gdLst>
                <a:gd name="connsiteX0" fmla="*/ 8298 w 16590"/>
                <a:gd name="connsiteY0" fmla="*/ 16742 h 16742"/>
                <a:gd name="connsiteX1" fmla="*/ 16591 w 16590"/>
                <a:gd name="connsiteY1" fmla="*/ 8293 h 16742"/>
                <a:gd name="connsiteX2" fmla="*/ 8298 w 16590"/>
                <a:gd name="connsiteY2" fmla="*/ 0 h 16742"/>
                <a:gd name="connsiteX3" fmla="*/ 5 w 16590"/>
                <a:gd name="connsiteY3" fmla="*/ 8293 h 16742"/>
                <a:gd name="connsiteX4" fmla="*/ 8298 w 16590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0" h="16742">
                  <a:moveTo>
                    <a:pt x="8298" y="16742"/>
                  </a:moveTo>
                  <a:cubicBezTo>
                    <a:pt x="12835" y="16742"/>
                    <a:pt x="16591" y="12987"/>
                    <a:pt x="16591" y="8293"/>
                  </a:cubicBezTo>
                  <a:cubicBezTo>
                    <a:pt x="16591" y="3755"/>
                    <a:pt x="12835" y="0"/>
                    <a:pt x="8298" y="0"/>
                  </a:cubicBezTo>
                  <a:cubicBezTo>
                    <a:pt x="3760" y="0"/>
                    <a:pt x="5" y="3755"/>
                    <a:pt x="5" y="8293"/>
                  </a:cubicBezTo>
                  <a:cubicBezTo>
                    <a:pt x="-152" y="12987"/>
                    <a:pt x="3603" y="16742"/>
                    <a:pt x="8298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1" name="图形 13">
              <a:extLst>
                <a:ext uri="{FF2B5EF4-FFF2-40B4-BE49-F238E27FC236}">
                  <a16:creationId xmlns:a16="http://schemas.microsoft.com/office/drawing/2014/main" id="{5457B52B-90F4-EAA7-E17B-B0F8F55F156E}"/>
                </a:ext>
              </a:extLst>
            </p:cNvPr>
            <p:cNvSpPr/>
            <p:nvPr/>
          </p:nvSpPr>
          <p:spPr>
            <a:xfrm>
              <a:off x="5268580" y="3907716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2" name="图形 13">
              <a:extLst>
                <a:ext uri="{FF2B5EF4-FFF2-40B4-BE49-F238E27FC236}">
                  <a16:creationId xmlns:a16="http://schemas.microsoft.com/office/drawing/2014/main" id="{FD388500-6EC7-0B09-177A-3F941D446224}"/>
                </a:ext>
              </a:extLst>
            </p:cNvPr>
            <p:cNvSpPr/>
            <p:nvPr/>
          </p:nvSpPr>
          <p:spPr>
            <a:xfrm>
              <a:off x="5215380" y="3811799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3" name="图形 13">
              <a:extLst>
                <a:ext uri="{FF2B5EF4-FFF2-40B4-BE49-F238E27FC236}">
                  <a16:creationId xmlns:a16="http://schemas.microsoft.com/office/drawing/2014/main" id="{1C673C63-0DCC-A3A2-D7B7-68471857E21A}"/>
                </a:ext>
              </a:extLst>
            </p:cNvPr>
            <p:cNvSpPr/>
            <p:nvPr/>
          </p:nvSpPr>
          <p:spPr>
            <a:xfrm>
              <a:off x="5174384" y="3708685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4" name="图形 13">
              <a:extLst>
                <a:ext uri="{FF2B5EF4-FFF2-40B4-BE49-F238E27FC236}">
                  <a16:creationId xmlns:a16="http://schemas.microsoft.com/office/drawing/2014/main" id="{FAA90157-6B5C-DF5C-463F-AD21EEE85D1E}"/>
                </a:ext>
              </a:extLst>
            </p:cNvPr>
            <p:cNvSpPr/>
            <p:nvPr/>
          </p:nvSpPr>
          <p:spPr>
            <a:xfrm>
              <a:off x="5145750" y="3599624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565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5" name="图形 13">
              <a:extLst>
                <a:ext uri="{FF2B5EF4-FFF2-40B4-BE49-F238E27FC236}">
                  <a16:creationId xmlns:a16="http://schemas.microsoft.com/office/drawing/2014/main" id="{D41B90FE-DEA2-AABA-EAA6-B5F3DD4439DD}"/>
                </a:ext>
              </a:extLst>
            </p:cNvPr>
            <p:cNvSpPr/>
            <p:nvPr/>
          </p:nvSpPr>
          <p:spPr>
            <a:xfrm>
              <a:off x="5132137" y="3488530"/>
              <a:ext cx="5007" cy="5007"/>
            </a:xfrm>
            <a:custGeom>
              <a:avLst/>
              <a:gdLst>
                <a:gd name="connsiteX0" fmla="*/ 2503 w 5007"/>
                <a:gd name="connsiteY0" fmla="*/ 5007 h 5007"/>
                <a:gd name="connsiteX1" fmla="*/ 5007 w 5007"/>
                <a:gd name="connsiteY1" fmla="*/ 2504 h 5007"/>
                <a:gd name="connsiteX2" fmla="*/ 2503 w 5007"/>
                <a:gd name="connsiteY2" fmla="*/ 0 h 5007"/>
                <a:gd name="connsiteX3" fmla="*/ 0 w 5007"/>
                <a:gd name="connsiteY3" fmla="*/ 2504 h 5007"/>
                <a:gd name="connsiteX4" fmla="*/ 2503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6" name="图形 13">
              <a:extLst>
                <a:ext uri="{FF2B5EF4-FFF2-40B4-BE49-F238E27FC236}">
                  <a16:creationId xmlns:a16="http://schemas.microsoft.com/office/drawing/2014/main" id="{39CA3B23-2F29-1C17-4996-A6500501E61A}"/>
                </a:ext>
              </a:extLst>
            </p:cNvPr>
            <p:cNvSpPr/>
            <p:nvPr/>
          </p:nvSpPr>
          <p:spPr>
            <a:xfrm>
              <a:off x="5132137" y="3375871"/>
              <a:ext cx="5007" cy="5007"/>
            </a:xfrm>
            <a:custGeom>
              <a:avLst/>
              <a:gdLst>
                <a:gd name="connsiteX0" fmla="*/ 2503 w 5007"/>
                <a:gd name="connsiteY0" fmla="*/ 5007 h 5007"/>
                <a:gd name="connsiteX1" fmla="*/ 5007 w 5007"/>
                <a:gd name="connsiteY1" fmla="*/ 2504 h 5007"/>
                <a:gd name="connsiteX2" fmla="*/ 2503 w 5007"/>
                <a:gd name="connsiteY2" fmla="*/ 0 h 5007"/>
                <a:gd name="connsiteX3" fmla="*/ 0 w 5007"/>
                <a:gd name="connsiteY3" fmla="*/ 2504 h 5007"/>
                <a:gd name="connsiteX4" fmla="*/ 2503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755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7" name="图形 13">
              <a:extLst>
                <a:ext uri="{FF2B5EF4-FFF2-40B4-BE49-F238E27FC236}">
                  <a16:creationId xmlns:a16="http://schemas.microsoft.com/office/drawing/2014/main" id="{0BEDE1E2-FD2E-5CA8-C7EE-3EB2D75AE5BF}"/>
                </a:ext>
              </a:extLst>
            </p:cNvPr>
            <p:cNvSpPr/>
            <p:nvPr/>
          </p:nvSpPr>
          <p:spPr>
            <a:xfrm>
              <a:off x="5146533" y="3263994"/>
              <a:ext cx="5007" cy="5006"/>
            </a:xfrm>
            <a:custGeom>
              <a:avLst/>
              <a:gdLst>
                <a:gd name="connsiteX0" fmla="*/ 2504 w 5007"/>
                <a:gd name="connsiteY0" fmla="*/ 5007 h 5006"/>
                <a:gd name="connsiteX1" fmla="*/ 5007 w 5007"/>
                <a:gd name="connsiteY1" fmla="*/ 2503 h 5006"/>
                <a:gd name="connsiteX2" fmla="*/ 2504 w 5007"/>
                <a:gd name="connsiteY2" fmla="*/ 0 h 5006"/>
                <a:gd name="connsiteX3" fmla="*/ 0 w 5007"/>
                <a:gd name="connsiteY3" fmla="*/ 2503 h 5006"/>
                <a:gd name="connsiteX4" fmla="*/ 2504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8" name="图形 13">
              <a:extLst>
                <a:ext uri="{FF2B5EF4-FFF2-40B4-BE49-F238E27FC236}">
                  <a16:creationId xmlns:a16="http://schemas.microsoft.com/office/drawing/2014/main" id="{724A755D-D783-C54F-C15B-8CA470DD485C}"/>
                </a:ext>
              </a:extLst>
            </p:cNvPr>
            <p:cNvSpPr/>
            <p:nvPr/>
          </p:nvSpPr>
          <p:spPr>
            <a:xfrm>
              <a:off x="5175167" y="3154934"/>
              <a:ext cx="5007" cy="5006"/>
            </a:xfrm>
            <a:custGeom>
              <a:avLst/>
              <a:gdLst>
                <a:gd name="connsiteX0" fmla="*/ 2503 w 5007"/>
                <a:gd name="connsiteY0" fmla="*/ 5007 h 5006"/>
                <a:gd name="connsiteX1" fmla="*/ 5007 w 5007"/>
                <a:gd name="connsiteY1" fmla="*/ 2503 h 5006"/>
                <a:gd name="connsiteX2" fmla="*/ 2503 w 5007"/>
                <a:gd name="connsiteY2" fmla="*/ 0 h 5006"/>
                <a:gd name="connsiteX3" fmla="*/ 0 w 5007"/>
                <a:gd name="connsiteY3" fmla="*/ 2503 h 5006"/>
                <a:gd name="connsiteX4" fmla="*/ 2503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3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89" name="图形 13">
              <a:extLst>
                <a:ext uri="{FF2B5EF4-FFF2-40B4-BE49-F238E27FC236}">
                  <a16:creationId xmlns:a16="http://schemas.microsoft.com/office/drawing/2014/main" id="{2C9890DC-C054-A4FD-C479-742173E7AD0A}"/>
                </a:ext>
              </a:extLst>
            </p:cNvPr>
            <p:cNvSpPr/>
            <p:nvPr/>
          </p:nvSpPr>
          <p:spPr>
            <a:xfrm>
              <a:off x="5217414" y="3050568"/>
              <a:ext cx="5007" cy="5006"/>
            </a:xfrm>
            <a:custGeom>
              <a:avLst/>
              <a:gdLst>
                <a:gd name="connsiteX0" fmla="*/ 2504 w 5007"/>
                <a:gd name="connsiteY0" fmla="*/ 5007 h 5006"/>
                <a:gd name="connsiteX1" fmla="*/ 5007 w 5007"/>
                <a:gd name="connsiteY1" fmla="*/ 2503 h 5006"/>
                <a:gd name="connsiteX2" fmla="*/ 2504 w 5007"/>
                <a:gd name="connsiteY2" fmla="*/ 0 h 5006"/>
                <a:gd name="connsiteX3" fmla="*/ 0 w 5007"/>
                <a:gd name="connsiteY3" fmla="*/ 2503 h 5006"/>
                <a:gd name="connsiteX4" fmla="*/ 2504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755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0" name="图形 13">
              <a:extLst>
                <a:ext uri="{FF2B5EF4-FFF2-40B4-BE49-F238E27FC236}">
                  <a16:creationId xmlns:a16="http://schemas.microsoft.com/office/drawing/2014/main" id="{BBB2608E-670D-951C-79AD-CE50B05F0B44}"/>
                </a:ext>
              </a:extLst>
            </p:cNvPr>
            <p:cNvSpPr/>
            <p:nvPr/>
          </p:nvSpPr>
          <p:spPr>
            <a:xfrm>
              <a:off x="5271553" y="2951052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1" name="图形 13">
              <a:extLst>
                <a:ext uri="{FF2B5EF4-FFF2-40B4-BE49-F238E27FC236}">
                  <a16:creationId xmlns:a16="http://schemas.microsoft.com/office/drawing/2014/main" id="{D2524B59-AB41-C28B-3841-3FBC5A864058}"/>
                </a:ext>
              </a:extLst>
            </p:cNvPr>
            <p:cNvSpPr/>
            <p:nvPr/>
          </p:nvSpPr>
          <p:spPr>
            <a:xfrm>
              <a:off x="5339451" y="2861238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408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2" name="图形 13">
              <a:extLst>
                <a:ext uri="{FF2B5EF4-FFF2-40B4-BE49-F238E27FC236}">
                  <a16:creationId xmlns:a16="http://schemas.microsoft.com/office/drawing/2014/main" id="{C4643BB5-1328-474E-5ACA-347C18F2DDD1}"/>
                </a:ext>
              </a:extLst>
            </p:cNvPr>
            <p:cNvSpPr/>
            <p:nvPr/>
          </p:nvSpPr>
          <p:spPr>
            <a:xfrm>
              <a:off x="5416594" y="2779090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3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49" y="9075"/>
                    <a:pt x="9083" y="7041"/>
                    <a:pt x="9083" y="4538"/>
                  </a:cubicBezTo>
                  <a:cubicBezTo>
                    <a:pt x="9083" y="2034"/>
                    <a:pt x="7049" y="0"/>
                    <a:pt x="4546" y="0"/>
                  </a:cubicBezTo>
                  <a:cubicBezTo>
                    <a:pt x="2042" y="0"/>
                    <a:pt x="8" y="2034"/>
                    <a:pt x="8" y="4538"/>
                  </a:cubicBezTo>
                  <a:cubicBezTo>
                    <a:pt x="-149" y="6885"/>
                    <a:pt x="2042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3" name="图形 13">
              <a:extLst>
                <a:ext uri="{FF2B5EF4-FFF2-40B4-BE49-F238E27FC236}">
                  <a16:creationId xmlns:a16="http://schemas.microsoft.com/office/drawing/2014/main" id="{57C47331-92EA-B33D-A611-689FEA305FA8}"/>
                </a:ext>
              </a:extLst>
            </p:cNvPr>
            <p:cNvSpPr/>
            <p:nvPr/>
          </p:nvSpPr>
          <p:spPr>
            <a:xfrm>
              <a:off x="5503443" y="2707427"/>
              <a:ext cx="11578" cy="11578"/>
            </a:xfrm>
            <a:custGeom>
              <a:avLst/>
              <a:gdLst>
                <a:gd name="connsiteX0" fmla="*/ 5789 w 11578"/>
                <a:gd name="connsiteY0" fmla="*/ 11579 h 11578"/>
                <a:gd name="connsiteX1" fmla="*/ 11579 w 11578"/>
                <a:gd name="connsiteY1" fmla="*/ 5789 h 11578"/>
                <a:gd name="connsiteX2" fmla="*/ 5789 w 11578"/>
                <a:gd name="connsiteY2" fmla="*/ 0 h 11578"/>
                <a:gd name="connsiteX3" fmla="*/ 0 w 11578"/>
                <a:gd name="connsiteY3" fmla="*/ 5789 h 11578"/>
                <a:gd name="connsiteX4" fmla="*/ 5789 w 11578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578">
                  <a:moveTo>
                    <a:pt x="5789" y="11579"/>
                  </a:moveTo>
                  <a:cubicBezTo>
                    <a:pt x="9075" y="11579"/>
                    <a:pt x="11579" y="8919"/>
                    <a:pt x="11579" y="5789"/>
                  </a:cubicBezTo>
                  <a:cubicBezTo>
                    <a:pt x="11579" y="2504"/>
                    <a:pt x="8919" y="0"/>
                    <a:pt x="5789" y="0"/>
                  </a:cubicBezTo>
                  <a:cubicBezTo>
                    <a:pt x="2504" y="0"/>
                    <a:pt x="0" y="2660"/>
                    <a:pt x="0" y="5789"/>
                  </a:cubicBezTo>
                  <a:cubicBezTo>
                    <a:pt x="0" y="9075"/>
                    <a:pt x="2504" y="11579"/>
                    <a:pt x="5789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4" name="图形 13">
              <a:extLst>
                <a:ext uri="{FF2B5EF4-FFF2-40B4-BE49-F238E27FC236}">
                  <a16:creationId xmlns:a16="http://schemas.microsoft.com/office/drawing/2014/main" id="{070B66D8-6347-3070-C35B-952E822CFDED}"/>
                </a:ext>
              </a:extLst>
            </p:cNvPr>
            <p:cNvSpPr/>
            <p:nvPr/>
          </p:nvSpPr>
          <p:spPr>
            <a:xfrm>
              <a:off x="5601394" y="265047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5" name="图形 13">
              <a:extLst>
                <a:ext uri="{FF2B5EF4-FFF2-40B4-BE49-F238E27FC236}">
                  <a16:creationId xmlns:a16="http://schemas.microsoft.com/office/drawing/2014/main" id="{E3B33F52-1ED5-B830-F62E-2229DA216EAE}"/>
                </a:ext>
              </a:extLst>
            </p:cNvPr>
            <p:cNvSpPr/>
            <p:nvPr/>
          </p:nvSpPr>
          <p:spPr>
            <a:xfrm>
              <a:off x="5704509" y="260493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6" name="图形 13">
              <a:extLst>
                <a:ext uri="{FF2B5EF4-FFF2-40B4-BE49-F238E27FC236}">
                  <a16:creationId xmlns:a16="http://schemas.microsoft.com/office/drawing/2014/main" id="{BFA395EE-F2E7-BE4E-66A5-D76C6000E286}"/>
                </a:ext>
              </a:extLst>
            </p:cNvPr>
            <p:cNvSpPr/>
            <p:nvPr/>
          </p:nvSpPr>
          <p:spPr>
            <a:xfrm>
              <a:off x="5812161" y="2572549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7" name="图形 13">
              <a:extLst>
                <a:ext uri="{FF2B5EF4-FFF2-40B4-BE49-F238E27FC236}">
                  <a16:creationId xmlns:a16="http://schemas.microsoft.com/office/drawing/2014/main" id="{970F3E6B-F8D7-0D6F-CBB5-D6DABFA9ED9F}"/>
                </a:ext>
              </a:extLst>
            </p:cNvPr>
            <p:cNvSpPr/>
            <p:nvPr/>
          </p:nvSpPr>
          <p:spPr>
            <a:xfrm>
              <a:off x="5923560" y="2554554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4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50" y="9075"/>
                    <a:pt x="9084" y="7041"/>
                    <a:pt x="9084" y="4538"/>
                  </a:cubicBezTo>
                  <a:cubicBezTo>
                    <a:pt x="9084" y="2034"/>
                    <a:pt x="7050" y="0"/>
                    <a:pt x="4546" y="0"/>
                  </a:cubicBezTo>
                  <a:cubicBezTo>
                    <a:pt x="2043" y="0"/>
                    <a:pt x="8" y="2034"/>
                    <a:pt x="8" y="4538"/>
                  </a:cubicBezTo>
                  <a:cubicBezTo>
                    <a:pt x="-148" y="7041"/>
                    <a:pt x="1886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8" name="图形 13">
              <a:extLst>
                <a:ext uri="{FF2B5EF4-FFF2-40B4-BE49-F238E27FC236}">
                  <a16:creationId xmlns:a16="http://schemas.microsoft.com/office/drawing/2014/main" id="{3D5E7CB3-A55E-66FD-15A9-9FE6C9404BFA}"/>
                </a:ext>
              </a:extLst>
            </p:cNvPr>
            <p:cNvSpPr/>
            <p:nvPr/>
          </p:nvSpPr>
          <p:spPr>
            <a:xfrm>
              <a:off x="6035751" y="2550486"/>
              <a:ext cx="10021" cy="10014"/>
            </a:xfrm>
            <a:custGeom>
              <a:avLst/>
              <a:gdLst>
                <a:gd name="connsiteX0" fmla="*/ 5015 w 10021"/>
                <a:gd name="connsiteY0" fmla="*/ 10014 h 10014"/>
                <a:gd name="connsiteX1" fmla="*/ 10022 w 10021"/>
                <a:gd name="connsiteY1" fmla="*/ 5007 h 10014"/>
                <a:gd name="connsiteX2" fmla="*/ 5015 w 10021"/>
                <a:gd name="connsiteY2" fmla="*/ 0 h 10014"/>
                <a:gd name="connsiteX3" fmla="*/ 7 w 10021"/>
                <a:gd name="connsiteY3" fmla="*/ 5007 h 10014"/>
                <a:gd name="connsiteX4" fmla="*/ 5015 w 10021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1" h="10014">
                  <a:moveTo>
                    <a:pt x="5015" y="10014"/>
                  </a:moveTo>
                  <a:cubicBezTo>
                    <a:pt x="7831" y="10014"/>
                    <a:pt x="10022" y="7824"/>
                    <a:pt x="10022" y="5007"/>
                  </a:cubicBezTo>
                  <a:cubicBezTo>
                    <a:pt x="10022" y="2191"/>
                    <a:pt x="7831" y="0"/>
                    <a:pt x="5015" y="0"/>
                  </a:cubicBezTo>
                  <a:cubicBezTo>
                    <a:pt x="2198" y="0"/>
                    <a:pt x="7" y="2191"/>
                    <a:pt x="7" y="5007"/>
                  </a:cubicBezTo>
                  <a:cubicBezTo>
                    <a:pt x="-149" y="7824"/>
                    <a:pt x="2198" y="10014"/>
                    <a:pt x="5015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99" name="图形 13">
              <a:extLst>
                <a:ext uri="{FF2B5EF4-FFF2-40B4-BE49-F238E27FC236}">
                  <a16:creationId xmlns:a16="http://schemas.microsoft.com/office/drawing/2014/main" id="{1A970E4B-AABF-686A-A4B1-4175D8DAA53F}"/>
                </a:ext>
              </a:extLst>
            </p:cNvPr>
            <p:cNvSpPr/>
            <p:nvPr/>
          </p:nvSpPr>
          <p:spPr>
            <a:xfrm>
              <a:off x="6145444" y="2558779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735"/>
                    <a:pt x="3286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0" name="图形 13">
              <a:extLst>
                <a:ext uri="{FF2B5EF4-FFF2-40B4-BE49-F238E27FC236}">
                  <a16:creationId xmlns:a16="http://schemas.microsoft.com/office/drawing/2014/main" id="{8E535BAA-2957-D880-DDB4-93C83354B8C2}"/>
                </a:ext>
              </a:extLst>
            </p:cNvPr>
            <p:cNvSpPr/>
            <p:nvPr/>
          </p:nvSpPr>
          <p:spPr>
            <a:xfrm>
              <a:off x="6253566" y="2582093"/>
              <a:ext cx="18463" cy="18463"/>
            </a:xfrm>
            <a:custGeom>
              <a:avLst/>
              <a:gdLst>
                <a:gd name="connsiteX0" fmla="*/ 9232 w 18463"/>
                <a:gd name="connsiteY0" fmla="*/ 18463 h 18463"/>
                <a:gd name="connsiteX1" fmla="*/ 18463 w 18463"/>
                <a:gd name="connsiteY1" fmla="*/ 9232 h 18463"/>
                <a:gd name="connsiteX2" fmla="*/ 9232 w 18463"/>
                <a:gd name="connsiteY2" fmla="*/ 0 h 18463"/>
                <a:gd name="connsiteX3" fmla="*/ 0 w 18463"/>
                <a:gd name="connsiteY3" fmla="*/ 9232 h 18463"/>
                <a:gd name="connsiteX4" fmla="*/ 9232 w 18463"/>
                <a:gd name="connsiteY4" fmla="*/ 18463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9232" y="18463"/>
                  </a:moveTo>
                  <a:cubicBezTo>
                    <a:pt x="14239" y="18463"/>
                    <a:pt x="18463" y="14395"/>
                    <a:pt x="18463" y="9232"/>
                  </a:cubicBezTo>
                  <a:cubicBezTo>
                    <a:pt x="18463" y="4225"/>
                    <a:pt x="14395" y="0"/>
                    <a:pt x="9232" y="0"/>
                  </a:cubicBezTo>
                  <a:cubicBezTo>
                    <a:pt x="4068" y="0"/>
                    <a:pt x="0" y="4068"/>
                    <a:pt x="0" y="9232"/>
                  </a:cubicBezTo>
                  <a:cubicBezTo>
                    <a:pt x="0" y="14395"/>
                    <a:pt x="4068" y="18463"/>
                    <a:pt x="9232" y="1846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1" name="图形 13">
              <a:extLst>
                <a:ext uri="{FF2B5EF4-FFF2-40B4-BE49-F238E27FC236}">
                  <a16:creationId xmlns:a16="http://schemas.microsoft.com/office/drawing/2014/main" id="{E5458EC4-ECE5-543C-3D11-320320562738}"/>
                </a:ext>
              </a:extLst>
            </p:cNvPr>
            <p:cNvSpPr/>
            <p:nvPr/>
          </p:nvSpPr>
          <p:spPr>
            <a:xfrm>
              <a:off x="6358871" y="2620585"/>
              <a:ext cx="19245" cy="19402"/>
            </a:xfrm>
            <a:custGeom>
              <a:avLst/>
              <a:gdLst>
                <a:gd name="connsiteX0" fmla="*/ 9701 w 19245"/>
                <a:gd name="connsiteY0" fmla="*/ 19402 h 19402"/>
                <a:gd name="connsiteX1" fmla="*/ 19246 w 19245"/>
                <a:gd name="connsiteY1" fmla="*/ 9701 h 19402"/>
                <a:gd name="connsiteX2" fmla="*/ 9701 w 19245"/>
                <a:gd name="connsiteY2" fmla="*/ 0 h 19402"/>
                <a:gd name="connsiteX3" fmla="*/ 0 w 19245"/>
                <a:gd name="connsiteY3" fmla="*/ 9701 h 19402"/>
                <a:gd name="connsiteX4" fmla="*/ 9701 w 19245"/>
                <a:gd name="connsiteY4" fmla="*/ 19402 h 1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45" h="19402">
                  <a:moveTo>
                    <a:pt x="9701" y="19402"/>
                  </a:moveTo>
                  <a:cubicBezTo>
                    <a:pt x="15021" y="19402"/>
                    <a:pt x="19246" y="15021"/>
                    <a:pt x="19246" y="9701"/>
                  </a:cubicBezTo>
                  <a:cubicBezTo>
                    <a:pt x="19246" y="4381"/>
                    <a:pt x="14865" y="0"/>
                    <a:pt x="9701" y="0"/>
                  </a:cubicBezTo>
                  <a:cubicBezTo>
                    <a:pt x="4381" y="0"/>
                    <a:pt x="0" y="4381"/>
                    <a:pt x="0" y="9701"/>
                  </a:cubicBezTo>
                  <a:cubicBezTo>
                    <a:pt x="0" y="15021"/>
                    <a:pt x="4381" y="19402"/>
                    <a:pt x="9701" y="1940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2" name="图形 13">
              <a:extLst>
                <a:ext uri="{FF2B5EF4-FFF2-40B4-BE49-F238E27FC236}">
                  <a16:creationId xmlns:a16="http://schemas.microsoft.com/office/drawing/2014/main" id="{57787806-C2FD-FC6F-9E8C-B9F580189ADC}"/>
                </a:ext>
              </a:extLst>
            </p:cNvPr>
            <p:cNvSpPr/>
            <p:nvPr/>
          </p:nvSpPr>
          <p:spPr>
            <a:xfrm>
              <a:off x="6461511" y="2675506"/>
              <a:ext cx="14087" cy="14082"/>
            </a:xfrm>
            <a:custGeom>
              <a:avLst/>
              <a:gdLst>
                <a:gd name="connsiteX0" fmla="*/ 7047 w 14087"/>
                <a:gd name="connsiteY0" fmla="*/ 14082 h 14082"/>
                <a:gd name="connsiteX1" fmla="*/ 14088 w 14087"/>
                <a:gd name="connsiteY1" fmla="*/ 7041 h 14082"/>
                <a:gd name="connsiteX2" fmla="*/ 7047 w 14087"/>
                <a:gd name="connsiteY2" fmla="*/ 0 h 14082"/>
                <a:gd name="connsiteX3" fmla="*/ 5 w 14087"/>
                <a:gd name="connsiteY3" fmla="*/ 7041 h 14082"/>
                <a:gd name="connsiteX4" fmla="*/ 7047 w 14087"/>
                <a:gd name="connsiteY4" fmla="*/ 14082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7" h="14082">
                  <a:moveTo>
                    <a:pt x="7047" y="14082"/>
                  </a:moveTo>
                  <a:cubicBezTo>
                    <a:pt x="10958" y="14082"/>
                    <a:pt x="14088" y="10953"/>
                    <a:pt x="14088" y="7041"/>
                  </a:cubicBezTo>
                  <a:cubicBezTo>
                    <a:pt x="14088" y="3129"/>
                    <a:pt x="10958" y="0"/>
                    <a:pt x="7047" y="0"/>
                  </a:cubicBezTo>
                  <a:cubicBezTo>
                    <a:pt x="3135" y="0"/>
                    <a:pt x="5" y="3129"/>
                    <a:pt x="5" y="7041"/>
                  </a:cubicBezTo>
                  <a:cubicBezTo>
                    <a:pt x="-151" y="10953"/>
                    <a:pt x="3135" y="14082"/>
                    <a:pt x="7047" y="140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3" name="图形 13">
              <a:extLst>
                <a:ext uri="{FF2B5EF4-FFF2-40B4-BE49-F238E27FC236}">
                  <a16:creationId xmlns:a16="http://schemas.microsoft.com/office/drawing/2014/main" id="{4F814519-C204-7EE7-D8E8-51FC41253E9A}"/>
                </a:ext>
              </a:extLst>
            </p:cNvPr>
            <p:cNvSpPr/>
            <p:nvPr/>
          </p:nvSpPr>
          <p:spPr>
            <a:xfrm>
              <a:off x="6554147" y="2740129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156" y="10484"/>
                    <a:pt x="3129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4" name="图形 13">
              <a:extLst>
                <a:ext uri="{FF2B5EF4-FFF2-40B4-BE49-F238E27FC236}">
                  <a16:creationId xmlns:a16="http://schemas.microsoft.com/office/drawing/2014/main" id="{FB92CDCF-6AD2-CF58-04AE-E23A897AABD2}"/>
                </a:ext>
              </a:extLst>
            </p:cNvPr>
            <p:cNvSpPr/>
            <p:nvPr/>
          </p:nvSpPr>
          <p:spPr>
            <a:xfrm>
              <a:off x="6640206" y="281852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415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5" name="图形 13">
              <a:extLst>
                <a:ext uri="{FF2B5EF4-FFF2-40B4-BE49-F238E27FC236}">
                  <a16:creationId xmlns:a16="http://schemas.microsoft.com/office/drawing/2014/main" id="{C21719CF-C72C-D7F2-FFFE-416E967852E6}"/>
                </a:ext>
              </a:extLst>
            </p:cNvPr>
            <p:cNvSpPr/>
            <p:nvPr/>
          </p:nvSpPr>
          <p:spPr>
            <a:xfrm>
              <a:off x="6714206" y="2905362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6" name="图形 13">
              <a:extLst>
                <a:ext uri="{FF2B5EF4-FFF2-40B4-BE49-F238E27FC236}">
                  <a16:creationId xmlns:a16="http://schemas.microsoft.com/office/drawing/2014/main" id="{973499B4-3736-C815-DB1B-B7D858B8D3C3}"/>
                </a:ext>
              </a:extLst>
            </p:cNvPr>
            <p:cNvSpPr/>
            <p:nvPr/>
          </p:nvSpPr>
          <p:spPr>
            <a:xfrm>
              <a:off x="6775699" y="2999715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163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7" name="图形 13">
              <a:extLst>
                <a:ext uri="{FF2B5EF4-FFF2-40B4-BE49-F238E27FC236}">
                  <a16:creationId xmlns:a16="http://schemas.microsoft.com/office/drawing/2014/main" id="{2ED514A1-6BD7-A95D-A9C8-3540D645DE1C}"/>
                </a:ext>
              </a:extLst>
            </p:cNvPr>
            <p:cNvSpPr/>
            <p:nvPr/>
          </p:nvSpPr>
          <p:spPr>
            <a:xfrm>
              <a:off x="6824529" y="3101264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8" name="图形 13">
              <a:extLst>
                <a:ext uri="{FF2B5EF4-FFF2-40B4-BE49-F238E27FC236}">
                  <a16:creationId xmlns:a16="http://schemas.microsoft.com/office/drawing/2014/main" id="{8824F635-10EA-6CD3-416C-5DE703F34606}"/>
                </a:ext>
              </a:extLst>
            </p:cNvPr>
            <p:cNvSpPr/>
            <p:nvPr/>
          </p:nvSpPr>
          <p:spPr>
            <a:xfrm>
              <a:off x="6860361" y="3208447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09" name="图形 13">
              <a:extLst>
                <a:ext uri="{FF2B5EF4-FFF2-40B4-BE49-F238E27FC236}">
                  <a16:creationId xmlns:a16="http://schemas.microsoft.com/office/drawing/2014/main" id="{728777D4-9C0C-52EC-22D2-9ED46B423FBD}"/>
                </a:ext>
              </a:extLst>
            </p:cNvPr>
            <p:cNvSpPr/>
            <p:nvPr/>
          </p:nvSpPr>
          <p:spPr>
            <a:xfrm>
              <a:off x="6881641" y="3318915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3" y="6572"/>
                    <a:pt x="6572" y="5164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0" name="图形 13">
              <a:extLst>
                <a:ext uri="{FF2B5EF4-FFF2-40B4-BE49-F238E27FC236}">
                  <a16:creationId xmlns:a16="http://schemas.microsoft.com/office/drawing/2014/main" id="{28DD8119-40AA-FC1F-3D28-BDAD0CEFA893}"/>
                </a:ext>
              </a:extLst>
            </p:cNvPr>
            <p:cNvSpPr/>
            <p:nvPr/>
          </p:nvSpPr>
          <p:spPr>
            <a:xfrm>
              <a:off x="7014016" y="3430949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1" name="图形 13">
              <a:extLst>
                <a:ext uri="{FF2B5EF4-FFF2-40B4-BE49-F238E27FC236}">
                  <a16:creationId xmlns:a16="http://schemas.microsoft.com/office/drawing/2014/main" id="{C7393223-99B9-6332-C25E-9BEE013C142F}"/>
                </a:ext>
              </a:extLst>
            </p:cNvPr>
            <p:cNvSpPr/>
            <p:nvPr/>
          </p:nvSpPr>
          <p:spPr>
            <a:xfrm>
              <a:off x="7007288" y="3542982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2" name="图形 13">
              <a:extLst>
                <a:ext uri="{FF2B5EF4-FFF2-40B4-BE49-F238E27FC236}">
                  <a16:creationId xmlns:a16="http://schemas.microsoft.com/office/drawing/2014/main" id="{0BF9E4BD-41E5-428C-45A4-CADCD78EC6F7}"/>
                </a:ext>
              </a:extLst>
            </p:cNvPr>
            <p:cNvSpPr/>
            <p:nvPr/>
          </p:nvSpPr>
          <p:spPr>
            <a:xfrm>
              <a:off x="6988041" y="3653920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3" name="图形 13">
              <a:extLst>
                <a:ext uri="{FF2B5EF4-FFF2-40B4-BE49-F238E27FC236}">
                  <a16:creationId xmlns:a16="http://schemas.microsoft.com/office/drawing/2014/main" id="{1F0BB207-BAEF-D188-6325-F1CE97B0BB9E}"/>
                </a:ext>
              </a:extLst>
            </p:cNvPr>
            <p:cNvSpPr/>
            <p:nvPr/>
          </p:nvSpPr>
          <p:spPr>
            <a:xfrm>
              <a:off x="6957217" y="3762354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4" name="图形 13">
              <a:extLst>
                <a:ext uri="{FF2B5EF4-FFF2-40B4-BE49-F238E27FC236}">
                  <a16:creationId xmlns:a16="http://schemas.microsoft.com/office/drawing/2014/main" id="{C1E960DC-247A-B6C5-7BAE-D9DAE5428DD4}"/>
                </a:ext>
              </a:extLst>
            </p:cNvPr>
            <p:cNvSpPr/>
            <p:nvPr/>
          </p:nvSpPr>
          <p:spPr>
            <a:xfrm>
              <a:off x="6914031" y="3866564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5" name="图形 13">
              <a:extLst>
                <a:ext uri="{FF2B5EF4-FFF2-40B4-BE49-F238E27FC236}">
                  <a16:creationId xmlns:a16="http://schemas.microsoft.com/office/drawing/2014/main" id="{A987E694-9B19-E592-3344-86CCA852EDCD}"/>
                </a:ext>
              </a:extLst>
            </p:cNvPr>
            <p:cNvSpPr/>
            <p:nvPr/>
          </p:nvSpPr>
          <p:spPr>
            <a:xfrm>
              <a:off x="6859422" y="3965297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7" y="6572"/>
                    <a:pt x="2034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6" name="图形 13">
              <a:extLst>
                <a:ext uri="{FF2B5EF4-FFF2-40B4-BE49-F238E27FC236}">
                  <a16:creationId xmlns:a16="http://schemas.microsoft.com/office/drawing/2014/main" id="{CF174A0C-A527-2B17-8153-925B6ED379EB}"/>
                </a:ext>
              </a:extLst>
            </p:cNvPr>
            <p:cNvSpPr/>
            <p:nvPr/>
          </p:nvSpPr>
          <p:spPr>
            <a:xfrm>
              <a:off x="6794330" y="4057145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7" name="图形 13">
              <a:extLst>
                <a:ext uri="{FF2B5EF4-FFF2-40B4-BE49-F238E27FC236}">
                  <a16:creationId xmlns:a16="http://schemas.microsoft.com/office/drawing/2014/main" id="{9FDA3F8C-A665-8E92-661F-C7734DCAB4B8}"/>
                </a:ext>
              </a:extLst>
            </p:cNvPr>
            <p:cNvSpPr/>
            <p:nvPr/>
          </p:nvSpPr>
          <p:spPr>
            <a:xfrm>
              <a:off x="6719068" y="414117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728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8" name="图形 13">
              <a:extLst>
                <a:ext uri="{FF2B5EF4-FFF2-40B4-BE49-F238E27FC236}">
                  <a16:creationId xmlns:a16="http://schemas.microsoft.com/office/drawing/2014/main" id="{83F45690-D858-68F2-4340-D1BA48A868BB}"/>
                </a:ext>
              </a:extLst>
            </p:cNvPr>
            <p:cNvSpPr/>
            <p:nvPr/>
          </p:nvSpPr>
          <p:spPr>
            <a:xfrm>
              <a:off x="6635043" y="4216433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19" name="图形 13">
              <a:extLst>
                <a:ext uri="{FF2B5EF4-FFF2-40B4-BE49-F238E27FC236}">
                  <a16:creationId xmlns:a16="http://schemas.microsoft.com/office/drawing/2014/main" id="{1806E848-69CE-12D2-A7E0-944E54FA854E}"/>
                </a:ext>
              </a:extLst>
            </p:cNvPr>
            <p:cNvSpPr/>
            <p:nvPr/>
          </p:nvSpPr>
          <p:spPr>
            <a:xfrm>
              <a:off x="6541942" y="4280430"/>
              <a:ext cx="10952" cy="10952"/>
            </a:xfrm>
            <a:custGeom>
              <a:avLst/>
              <a:gdLst>
                <a:gd name="connsiteX0" fmla="*/ 5477 w 10952"/>
                <a:gd name="connsiteY0" fmla="*/ 10953 h 10952"/>
                <a:gd name="connsiteX1" fmla="*/ 10953 w 10952"/>
                <a:gd name="connsiteY1" fmla="*/ 5477 h 10952"/>
                <a:gd name="connsiteX2" fmla="*/ 5477 w 10952"/>
                <a:gd name="connsiteY2" fmla="*/ 0 h 10952"/>
                <a:gd name="connsiteX3" fmla="*/ 0 w 10952"/>
                <a:gd name="connsiteY3" fmla="*/ 5477 h 10952"/>
                <a:gd name="connsiteX4" fmla="*/ 5477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7" y="10953"/>
                  </a:moveTo>
                  <a:cubicBezTo>
                    <a:pt x="8449" y="10953"/>
                    <a:pt x="10953" y="8450"/>
                    <a:pt x="10953" y="5477"/>
                  </a:cubicBezTo>
                  <a:cubicBezTo>
                    <a:pt x="10953" y="2504"/>
                    <a:pt x="8449" y="0"/>
                    <a:pt x="5477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0" y="8450"/>
                    <a:pt x="2347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0" name="图形 13">
              <a:extLst>
                <a:ext uri="{FF2B5EF4-FFF2-40B4-BE49-F238E27FC236}">
                  <a16:creationId xmlns:a16="http://schemas.microsoft.com/office/drawing/2014/main" id="{1C83BEC3-342A-4A26-8161-09C75F2DFD91}"/>
                </a:ext>
              </a:extLst>
            </p:cNvPr>
            <p:cNvSpPr/>
            <p:nvPr/>
          </p:nvSpPr>
          <p:spPr>
            <a:xfrm>
              <a:off x="6442427" y="4334099"/>
              <a:ext cx="12517" cy="12517"/>
            </a:xfrm>
            <a:custGeom>
              <a:avLst/>
              <a:gdLst>
                <a:gd name="connsiteX0" fmla="*/ 6259 w 12517"/>
                <a:gd name="connsiteY0" fmla="*/ 12517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7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7"/>
                  </a:moveTo>
                  <a:cubicBezTo>
                    <a:pt x="9701" y="12517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7" y="0"/>
                    <a:pt x="0" y="2816"/>
                    <a:pt x="0" y="6259"/>
                  </a:cubicBezTo>
                  <a:cubicBezTo>
                    <a:pt x="0" y="9701"/>
                    <a:pt x="2817" y="12517"/>
                    <a:pt x="6259" y="1251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1" name="图形 13">
              <a:extLst>
                <a:ext uri="{FF2B5EF4-FFF2-40B4-BE49-F238E27FC236}">
                  <a16:creationId xmlns:a16="http://schemas.microsoft.com/office/drawing/2014/main" id="{21F6045E-5F7A-640F-9A62-5CF2DADD3644}"/>
                </a:ext>
              </a:extLst>
            </p:cNvPr>
            <p:cNvSpPr/>
            <p:nvPr/>
          </p:nvSpPr>
          <p:spPr>
            <a:xfrm>
              <a:off x="6333992" y="4373060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2" name="图形 13">
              <a:extLst>
                <a:ext uri="{FF2B5EF4-FFF2-40B4-BE49-F238E27FC236}">
                  <a16:creationId xmlns:a16="http://schemas.microsoft.com/office/drawing/2014/main" id="{9119C2CB-5537-23C0-0F87-214BB6AF04BD}"/>
                </a:ext>
              </a:extLst>
            </p:cNvPr>
            <p:cNvSpPr/>
            <p:nvPr/>
          </p:nvSpPr>
          <p:spPr>
            <a:xfrm>
              <a:off x="6224462" y="4402946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0" y="23471"/>
                    <a:pt x="23471" y="18307"/>
                    <a:pt x="23471" y="11735"/>
                  </a:cubicBezTo>
                  <a:cubicBezTo>
                    <a:pt x="23471" y="5164"/>
                    <a:pt x="18307" y="0"/>
                    <a:pt x="11735" y="0"/>
                  </a:cubicBezTo>
                  <a:cubicBezTo>
                    <a:pt x="5320" y="0"/>
                    <a:pt x="0" y="5320"/>
                    <a:pt x="0" y="11735"/>
                  </a:cubicBezTo>
                  <a:cubicBezTo>
                    <a:pt x="0" y="18151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3" name="图形 13">
              <a:extLst>
                <a:ext uri="{FF2B5EF4-FFF2-40B4-BE49-F238E27FC236}">
                  <a16:creationId xmlns:a16="http://schemas.microsoft.com/office/drawing/2014/main" id="{E5E33346-B9E8-A0BB-D21A-3375755D43D9}"/>
                </a:ext>
              </a:extLst>
            </p:cNvPr>
            <p:cNvSpPr/>
            <p:nvPr/>
          </p:nvSpPr>
          <p:spPr>
            <a:xfrm>
              <a:off x="6113055" y="4421567"/>
              <a:ext cx="24096" cy="24096"/>
            </a:xfrm>
            <a:custGeom>
              <a:avLst/>
              <a:gdLst>
                <a:gd name="connsiteX0" fmla="*/ 24097 w 24096"/>
                <a:gd name="connsiteY0" fmla="*/ 12048 h 24096"/>
                <a:gd name="connsiteX1" fmla="*/ 12048 w 24096"/>
                <a:gd name="connsiteY1" fmla="*/ 24097 h 24096"/>
                <a:gd name="connsiteX2" fmla="*/ 0 w 24096"/>
                <a:gd name="connsiteY2" fmla="*/ 12048 h 24096"/>
                <a:gd name="connsiteX3" fmla="*/ 12048 w 24096"/>
                <a:gd name="connsiteY3" fmla="*/ 0 h 24096"/>
                <a:gd name="connsiteX4" fmla="*/ 24097 w 24096"/>
                <a:gd name="connsiteY4" fmla="*/ 12048 h 2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96" h="24096">
                  <a:moveTo>
                    <a:pt x="24097" y="12048"/>
                  </a:moveTo>
                  <a:cubicBezTo>
                    <a:pt x="24097" y="18702"/>
                    <a:pt x="18702" y="24097"/>
                    <a:pt x="12048" y="24097"/>
                  </a:cubicBezTo>
                  <a:cubicBezTo>
                    <a:pt x="5394" y="24097"/>
                    <a:pt x="0" y="18702"/>
                    <a:pt x="0" y="12048"/>
                  </a:cubicBezTo>
                  <a:cubicBezTo>
                    <a:pt x="0" y="5394"/>
                    <a:pt x="5394" y="0"/>
                    <a:pt x="12048" y="0"/>
                  </a:cubicBezTo>
                  <a:cubicBezTo>
                    <a:pt x="18702" y="0"/>
                    <a:pt x="24097" y="5394"/>
                    <a:pt x="24097" y="1204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4" name="图形 13">
              <a:extLst>
                <a:ext uri="{FF2B5EF4-FFF2-40B4-BE49-F238E27FC236}">
                  <a16:creationId xmlns:a16="http://schemas.microsoft.com/office/drawing/2014/main" id="{34505FD7-55B0-360F-3C7F-B7346BCB639C}"/>
                </a:ext>
              </a:extLst>
            </p:cNvPr>
            <p:cNvSpPr/>
            <p:nvPr/>
          </p:nvSpPr>
          <p:spPr>
            <a:xfrm>
              <a:off x="6000239" y="4427825"/>
              <a:ext cx="24252" cy="24253"/>
            </a:xfrm>
            <a:custGeom>
              <a:avLst/>
              <a:gdLst>
                <a:gd name="connsiteX0" fmla="*/ 12205 w 24252"/>
                <a:gd name="connsiteY0" fmla="*/ 24253 h 24253"/>
                <a:gd name="connsiteX1" fmla="*/ 24253 w 24252"/>
                <a:gd name="connsiteY1" fmla="*/ 12048 h 24253"/>
                <a:gd name="connsiteX2" fmla="*/ 12205 w 24252"/>
                <a:gd name="connsiteY2" fmla="*/ 0 h 24253"/>
                <a:gd name="connsiteX3" fmla="*/ 0 w 24252"/>
                <a:gd name="connsiteY3" fmla="*/ 12048 h 24253"/>
                <a:gd name="connsiteX4" fmla="*/ 12205 w 24252"/>
                <a:gd name="connsiteY4" fmla="*/ 24253 h 2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" h="24253">
                  <a:moveTo>
                    <a:pt x="12205" y="24253"/>
                  </a:moveTo>
                  <a:cubicBezTo>
                    <a:pt x="18933" y="24253"/>
                    <a:pt x="24253" y="18777"/>
                    <a:pt x="24253" y="12048"/>
                  </a:cubicBezTo>
                  <a:cubicBezTo>
                    <a:pt x="24253" y="5320"/>
                    <a:pt x="18776" y="0"/>
                    <a:pt x="12205" y="0"/>
                  </a:cubicBezTo>
                  <a:cubicBezTo>
                    <a:pt x="5476" y="0"/>
                    <a:pt x="0" y="5477"/>
                    <a:pt x="0" y="12048"/>
                  </a:cubicBezTo>
                  <a:cubicBezTo>
                    <a:pt x="156" y="18777"/>
                    <a:pt x="5633" y="24253"/>
                    <a:pt x="12205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5" name="图形 13">
              <a:extLst>
                <a:ext uri="{FF2B5EF4-FFF2-40B4-BE49-F238E27FC236}">
                  <a16:creationId xmlns:a16="http://schemas.microsoft.com/office/drawing/2014/main" id="{D212B31F-D444-9CEA-00D8-DA7F35B29858}"/>
                </a:ext>
              </a:extLst>
            </p:cNvPr>
            <p:cNvSpPr/>
            <p:nvPr/>
          </p:nvSpPr>
          <p:spPr>
            <a:xfrm>
              <a:off x="5886954" y="4420628"/>
              <a:ext cx="25974" cy="25974"/>
            </a:xfrm>
            <a:custGeom>
              <a:avLst/>
              <a:gdLst>
                <a:gd name="connsiteX0" fmla="*/ 25974 w 25974"/>
                <a:gd name="connsiteY0" fmla="*/ 12987 h 25974"/>
                <a:gd name="connsiteX1" fmla="*/ 12987 w 25974"/>
                <a:gd name="connsiteY1" fmla="*/ 25974 h 25974"/>
                <a:gd name="connsiteX2" fmla="*/ 0 w 25974"/>
                <a:gd name="connsiteY2" fmla="*/ 12987 h 25974"/>
                <a:gd name="connsiteX3" fmla="*/ 12987 w 25974"/>
                <a:gd name="connsiteY3" fmla="*/ 0 h 25974"/>
                <a:gd name="connsiteX4" fmla="*/ 25974 w 25974"/>
                <a:gd name="connsiteY4" fmla="*/ 12987 h 2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4" h="25974">
                  <a:moveTo>
                    <a:pt x="25974" y="12987"/>
                  </a:moveTo>
                  <a:cubicBezTo>
                    <a:pt x="25974" y="20160"/>
                    <a:pt x="20160" y="25974"/>
                    <a:pt x="12987" y="25974"/>
                  </a:cubicBezTo>
                  <a:cubicBezTo>
                    <a:pt x="5815" y="25974"/>
                    <a:pt x="0" y="20160"/>
                    <a:pt x="0" y="12987"/>
                  </a:cubicBezTo>
                  <a:cubicBezTo>
                    <a:pt x="0" y="5815"/>
                    <a:pt x="5814" y="0"/>
                    <a:pt x="12987" y="0"/>
                  </a:cubicBezTo>
                  <a:cubicBezTo>
                    <a:pt x="20160" y="0"/>
                    <a:pt x="25974" y="5814"/>
                    <a:pt x="25974" y="1298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6" name="图形 13">
              <a:extLst>
                <a:ext uri="{FF2B5EF4-FFF2-40B4-BE49-F238E27FC236}">
                  <a16:creationId xmlns:a16="http://schemas.microsoft.com/office/drawing/2014/main" id="{C6E70873-1FA5-B81F-1173-98C9C3EA5CEF}"/>
                </a:ext>
              </a:extLst>
            </p:cNvPr>
            <p:cNvSpPr/>
            <p:nvPr/>
          </p:nvSpPr>
          <p:spPr>
            <a:xfrm>
              <a:off x="5775547" y="4401538"/>
              <a:ext cx="26756" cy="26600"/>
            </a:xfrm>
            <a:custGeom>
              <a:avLst/>
              <a:gdLst>
                <a:gd name="connsiteX0" fmla="*/ 13300 w 26756"/>
                <a:gd name="connsiteY0" fmla="*/ 26600 h 26600"/>
                <a:gd name="connsiteX1" fmla="*/ 26757 w 26756"/>
                <a:gd name="connsiteY1" fmla="*/ 13300 h 26600"/>
                <a:gd name="connsiteX2" fmla="*/ 13300 w 26756"/>
                <a:gd name="connsiteY2" fmla="*/ 0 h 26600"/>
                <a:gd name="connsiteX3" fmla="*/ 0 w 26756"/>
                <a:gd name="connsiteY3" fmla="*/ 13300 h 26600"/>
                <a:gd name="connsiteX4" fmla="*/ 13300 w 26756"/>
                <a:gd name="connsiteY4" fmla="*/ 26600 h 2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6" h="26600">
                  <a:moveTo>
                    <a:pt x="13300" y="26600"/>
                  </a:moveTo>
                  <a:cubicBezTo>
                    <a:pt x="20654" y="26600"/>
                    <a:pt x="26757" y="20654"/>
                    <a:pt x="26757" y="13300"/>
                  </a:cubicBezTo>
                  <a:cubicBezTo>
                    <a:pt x="26757" y="5946"/>
                    <a:pt x="20811" y="0"/>
                    <a:pt x="13300" y="0"/>
                  </a:cubicBezTo>
                  <a:cubicBezTo>
                    <a:pt x="5946" y="0"/>
                    <a:pt x="0" y="5946"/>
                    <a:pt x="0" y="13300"/>
                  </a:cubicBezTo>
                  <a:cubicBezTo>
                    <a:pt x="0" y="20654"/>
                    <a:pt x="5789" y="26600"/>
                    <a:pt x="13300" y="2660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7" name="图形 13">
              <a:extLst>
                <a:ext uri="{FF2B5EF4-FFF2-40B4-BE49-F238E27FC236}">
                  <a16:creationId xmlns:a16="http://schemas.microsoft.com/office/drawing/2014/main" id="{C1A99987-0A12-61A6-068F-3AE1A98D80AF}"/>
                </a:ext>
              </a:extLst>
            </p:cNvPr>
            <p:cNvSpPr/>
            <p:nvPr/>
          </p:nvSpPr>
          <p:spPr>
            <a:xfrm>
              <a:off x="5665391" y="4368523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8" name="图形 13">
              <a:extLst>
                <a:ext uri="{FF2B5EF4-FFF2-40B4-BE49-F238E27FC236}">
                  <a16:creationId xmlns:a16="http://schemas.microsoft.com/office/drawing/2014/main" id="{B9A96596-7205-A522-83A4-F6C408D47A5C}"/>
                </a:ext>
              </a:extLst>
            </p:cNvPr>
            <p:cNvSpPr/>
            <p:nvPr/>
          </p:nvSpPr>
          <p:spPr>
            <a:xfrm>
              <a:off x="5562902" y="4327058"/>
              <a:ext cx="26756" cy="26756"/>
            </a:xfrm>
            <a:custGeom>
              <a:avLst/>
              <a:gdLst>
                <a:gd name="connsiteX0" fmla="*/ 13457 w 26756"/>
                <a:gd name="connsiteY0" fmla="*/ 26757 h 26756"/>
                <a:gd name="connsiteX1" fmla="*/ 26757 w 26756"/>
                <a:gd name="connsiteY1" fmla="*/ 13457 h 26756"/>
                <a:gd name="connsiteX2" fmla="*/ 13457 w 26756"/>
                <a:gd name="connsiteY2" fmla="*/ 0 h 26756"/>
                <a:gd name="connsiteX3" fmla="*/ 0 w 26756"/>
                <a:gd name="connsiteY3" fmla="*/ 13457 h 26756"/>
                <a:gd name="connsiteX4" fmla="*/ 13457 w 26756"/>
                <a:gd name="connsiteY4" fmla="*/ 26757 h 2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6" h="26756">
                  <a:moveTo>
                    <a:pt x="13457" y="26757"/>
                  </a:moveTo>
                  <a:cubicBezTo>
                    <a:pt x="20811" y="26757"/>
                    <a:pt x="26757" y="20811"/>
                    <a:pt x="26757" y="13457"/>
                  </a:cubicBezTo>
                  <a:cubicBezTo>
                    <a:pt x="26757" y="6103"/>
                    <a:pt x="20811" y="0"/>
                    <a:pt x="13457" y="0"/>
                  </a:cubicBezTo>
                  <a:cubicBezTo>
                    <a:pt x="6102" y="0"/>
                    <a:pt x="0" y="5946"/>
                    <a:pt x="0" y="13457"/>
                  </a:cubicBezTo>
                  <a:cubicBezTo>
                    <a:pt x="0" y="20654"/>
                    <a:pt x="5946" y="26757"/>
                    <a:pt x="13457" y="267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29" name="图形 13">
              <a:extLst>
                <a:ext uri="{FF2B5EF4-FFF2-40B4-BE49-F238E27FC236}">
                  <a16:creationId xmlns:a16="http://schemas.microsoft.com/office/drawing/2014/main" id="{A5B4F8C9-695D-E203-C742-68B5731A7FBE}"/>
                </a:ext>
              </a:extLst>
            </p:cNvPr>
            <p:cNvSpPr/>
            <p:nvPr/>
          </p:nvSpPr>
          <p:spPr>
            <a:xfrm>
              <a:off x="5464169" y="4272293"/>
              <a:ext cx="26756" cy="26913"/>
            </a:xfrm>
            <a:custGeom>
              <a:avLst/>
              <a:gdLst>
                <a:gd name="connsiteX0" fmla="*/ 13457 w 26756"/>
                <a:gd name="connsiteY0" fmla="*/ 26913 h 26913"/>
                <a:gd name="connsiteX1" fmla="*/ 26757 w 26756"/>
                <a:gd name="connsiteY1" fmla="*/ 13457 h 26913"/>
                <a:gd name="connsiteX2" fmla="*/ 13457 w 26756"/>
                <a:gd name="connsiteY2" fmla="*/ 0 h 26913"/>
                <a:gd name="connsiteX3" fmla="*/ 0 w 26756"/>
                <a:gd name="connsiteY3" fmla="*/ 13457 h 26913"/>
                <a:gd name="connsiteX4" fmla="*/ 13457 w 26756"/>
                <a:gd name="connsiteY4" fmla="*/ 26913 h 2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6" h="26913">
                  <a:moveTo>
                    <a:pt x="13457" y="26913"/>
                  </a:moveTo>
                  <a:cubicBezTo>
                    <a:pt x="20811" y="26913"/>
                    <a:pt x="26757" y="20967"/>
                    <a:pt x="26757" y="13457"/>
                  </a:cubicBezTo>
                  <a:cubicBezTo>
                    <a:pt x="26757" y="6103"/>
                    <a:pt x="20811" y="0"/>
                    <a:pt x="13457" y="0"/>
                  </a:cubicBezTo>
                  <a:cubicBezTo>
                    <a:pt x="6102" y="0"/>
                    <a:pt x="0" y="5946"/>
                    <a:pt x="0" y="13457"/>
                  </a:cubicBezTo>
                  <a:cubicBezTo>
                    <a:pt x="156" y="20967"/>
                    <a:pt x="6102" y="26913"/>
                    <a:pt x="13457" y="269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0" name="图形 13">
              <a:extLst>
                <a:ext uri="{FF2B5EF4-FFF2-40B4-BE49-F238E27FC236}">
                  <a16:creationId xmlns:a16="http://schemas.microsoft.com/office/drawing/2014/main" id="{D84D7A14-8177-1370-15CA-83EDF488B88D}"/>
                </a:ext>
              </a:extLst>
            </p:cNvPr>
            <p:cNvSpPr/>
            <p:nvPr/>
          </p:nvSpPr>
          <p:spPr>
            <a:xfrm>
              <a:off x="5375293" y="4210174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1" name="图形 13">
              <a:extLst>
                <a:ext uri="{FF2B5EF4-FFF2-40B4-BE49-F238E27FC236}">
                  <a16:creationId xmlns:a16="http://schemas.microsoft.com/office/drawing/2014/main" id="{ED9B7295-157F-87CE-D6C2-7AE498B0F81D}"/>
                </a:ext>
              </a:extLst>
            </p:cNvPr>
            <p:cNvSpPr/>
            <p:nvPr/>
          </p:nvSpPr>
          <p:spPr>
            <a:xfrm>
              <a:off x="5291112" y="4135068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157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2" name="图形 13">
              <a:extLst>
                <a:ext uri="{FF2B5EF4-FFF2-40B4-BE49-F238E27FC236}">
                  <a16:creationId xmlns:a16="http://schemas.microsoft.com/office/drawing/2014/main" id="{68CE1FF2-D0A0-2D39-3E6E-04BC9094E9B9}"/>
                </a:ext>
              </a:extLst>
            </p:cNvPr>
            <p:cNvSpPr/>
            <p:nvPr/>
          </p:nvSpPr>
          <p:spPr>
            <a:xfrm>
              <a:off x="5218196" y="4053077"/>
              <a:ext cx="16585" cy="16742"/>
            </a:xfrm>
            <a:custGeom>
              <a:avLst/>
              <a:gdLst>
                <a:gd name="connsiteX0" fmla="*/ 8293 w 16585"/>
                <a:gd name="connsiteY0" fmla="*/ 16743 h 16742"/>
                <a:gd name="connsiteX1" fmla="*/ 16586 w 16585"/>
                <a:gd name="connsiteY1" fmla="*/ 8450 h 16742"/>
                <a:gd name="connsiteX2" fmla="*/ 8293 w 16585"/>
                <a:gd name="connsiteY2" fmla="*/ 0 h 16742"/>
                <a:gd name="connsiteX3" fmla="*/ 0 w 16585"/>
                <a:gd name="connsiteY3" fmla="*/ 8450 h 16742"/>
                <a:gd name="connsiteX4" fmla="*/ 8293 w 16585"/>
                <a:gd name="connsiteY4" fmla="*/ 16743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742">
                  <a:moveTo>
                    <a:pt x="8293" y="16743"/>
                  </a:moveTo>
                  <a:cubicBezTo>
                    <a:pt x="12831" y="16743"/>
                    <a:pt x="16586" y="12987"/>
                    <a:pt x="16586" y="8450"/>
                  </a:cubicBezTo>
                  <a:cubicBezTo>
                    <a:pt x="16586" y="3912"/>
                    <a:pt x="12831" y="0"/>
                    <a:pt x="8293" y="0"/>
                  </a:cubicBezTo>
                  <a:cubicBezTo>
                    <a:pt x="3599" y="0"/>
                    <a:pt x="0" y="3755"/>
                    <a:pt x="0" y="8450"/>
                  </a:cubicBezTo>
                  <a:cubicBezTo>
                    <a:pt x="0" y="12987"/>
                    <a:pt x="3755" y="16743"/>
                    <a:pt x="8293" y="1674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3" name="图形 13">
              <a:extLst>
                <a:ext uri="{FF2B5EF4-FFF2-40B4-BE49-F238E27FC236}">
                  <a16:creationId xmlns:a16="http://schemas.microsoft.com/office/drawing/2014/main" id="{32C9F0B0-A5D7-267C-1E7B-AADADA3318A6}"/>
                </a:ext>
              </a:extLst>
            </p:cNvPr>
            <p:cNvSpPr/>
            <p:nvPr/>
          </p:nvSpPr>
          <p:spPr>
            <a:xfrm>
              <a:off x="5153261" y="3961542"/>
              <a:ext cx="15960" cy="15960"/>
            </a:xfrm>
            <a:custGeom>
              <a:avLst/>
              <a:gdLst>
                <a:gd name="connsiteX0" fmla="*/ 15960 w 15960"/>
                <a:gd name="connsiteY0" fmla="*/ 7980 h 15960"/>
                <a:gd name="connsiteX1" fmla="*/ 7980 w 15960"/>
                <a:gd name="connsiteY1" fmla="*/ 15960 h 15960"/>
                <a:gd name="connsiteX2" fmla="*/ 0 w 15960"/>
                <a:gd name="connsiteY2" fmla="*/ 7980 h 15960"/>
                <a:gd name="connsiteX3" fmla="*/ 7980 w 15960"/>
                <a:gd name="connsiteY3" fmla="*/ 0 h 15960"/>
                <a:gd name="connsiteX4" fmla="*/ 15960 w 15960"/>
                <a:gd name="connsiteY4" fmla="*/ 798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15960" y="7980"/>
                  </a:moveTo>
                  <a:cubicBezTo>
                    <a:pt x="15960" y="12387"/>
                    <a:pt x="12387" y="15960"/>
                    <a:pt x="7980" y="15960"/>
                  </a:cubicBezTo>
                  <a:cubicBezTo>
                    <a:pt x="3573" y="15960"/>
                    <a:pt x="0" y="12387"/>
                    <a:pt x="0" y="7980"/>
                  </a:cubicBezTo>
                  <a:cubicBezTo>
                    <a:pt x="0" y="3573"/>
                    <a:pt x="3573" y="0"/>
                    <a:pt x="7980" y="0"/>
                  </a:cubicBezTo>
                  <a:cubicBezTo>
                    <a:pt x="12387" y="0"/>
                    <a:pt x="15960" y="3573"/>
                    <a:pt x="15960" y="798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4" name="图形 13">
              <a:extLst>
                <a:ext uri="{FF2B5EF4-FFF2-40B4-BE49-F238E27FC236}">
                  <a16:creationId xmlns:a16="http://schemas.microsoft.com/office/drawing/2014/main" id="{D919ABB7-BB9B-5AE6-CC9F-E59279C5A17F}"/>
                </a:ext>
              </a:extLst>
            </p:cNvPr>
            <p:cNvSpPr/>
            <p:nvPr/>
          </p:nvSpPr>
          <p:spPr>
            <a:xfrm>
              <a:off x="5098809" y="3862808"/>
              <a:ext cx="15960" cy="15960"/>
            </a:xfrm>
            <a:custGeom>
              <a:avLst/>
              <a:gdLst>
                <a:gd name="connsiteX0" fmla="*/ 7980 w 15960"/>
                <a:gd name="connsiteY0" fmla="*/ 15960 h 15960"/>
                <a:gd name="connsiteX1" fmla="*/ 15960 w 15960"/>
                <a:gd name="connsiteY1" fmla="*/ 7980 h 15960"/>
                <a:gd name="connsiteX2" fmla="*/ 7980 w 15960"/>
                <a:gd name="connsiteY2" fmla="*/ 0 h 15960"/>
                <a:gd name="connsiteX3" fmla="*/ 0 w 15960"/>
                <a:gd name="connsiteY3" fmla="*/ 7980 h 15960"/>
                <a:gd name="connsiteX4" fmla="*/ 7980 w 15960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5" name="图形 13">
              <a:extLst>
                <a:ext uri="{FF2B5EF4-FFF2-40B4-BE49-F238E27FC236}">
                  <a16:creationId xmlns:a16="http://schemas.microsoft.com/office/drawing/2014/main" id="{5F895015-75D9-CA91-DFBF-FB87883D1248}"/>
                </a:ext>
              </a:extLst>
            </p:cNvPr>
            <p:cNvSpPr/>
            <p:nvPr/>
          </p:nvSpPr>
          <p:spPr>
            <a:xfrm>
              <a:off x="5056562" y="3759538"/>
              <a:ext cx="14238" cy="14238"/>
            </a:xfrm>
            <a:custGeom>
              <a:avLst/>
              <a:gdLst>
                <a:gd name="connsiteX0" fmla="*/ 7041 w 14238"/>
                <a:gd name="connsiteY0" fmla="*/ 14239 h 14238"/>
                <a:gd name="connsiteX1" fmla="*/ 14239 w 14238"/>
                <a:gd name="connsiteY1" fmla="*/ 7198 h 14238"/>
                <a:gd name="connsiteX2" fmla="*/ 7041 w 14238"/>
                <a:gd name="connsiteY2" fmla="*/ 0 h 14238"/>
                <a:gd name="connsiteX3" fmla="*/ 0 w 14238"/>
                <a:gd name="connsiteY3" fmla="*/ 7198 h 14238"/>
                <a:gd name="connsiteX4" fmla="*/ 7041 w 14238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8" h="14238">
                  <a:moveTo>
                    <a:pt x="7041" y="14239"/>
                  </a:moveTo>
                  <a:cubicBezTo>
                    <a:pt x="10953" y="14239"/>
                    <a:pt x="14239" y="11109"/>
                    <a:pt x="14239" y="7198"/>
                  </a:cubicBezTo>
                  <a:cubicBezTo>
                    <a:pt x="14239" y="3286"/>
                    <a:pt x="11109" y="0"/>
                    <a:pt x="7041" y="0"/>
                  </a:cubicBezTo>
                  <a:cubicBezTo>
                    <a:pt x="2973" y="0"/>
                    <a:pt x="0" y="3129"/>
                    <a:pt x="0" y="7198"/>
                  </a:cubicBezTo>
                  <a:cubicBezTo>
                    <a:pt x="0" y="11109"/>
                    <a:pt x="3129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6" name="图形 13">
              <a:extLst>
                <a:ext uri="{FF2B5EF4-FFF2-40B4-BE49-F238E27FC236}">
                  <a16:creationId xmlns:a16="http://schemas.microsoft.com/office/drawing/2014/main" id="{0B6D00D6-2954-E4E4-57AA-C022E592E5FE}"/>
                </a:ext>
              </a:extLst>
            </p:cNvPr>
            <p:cNvSpPr/>
            <p:nvPr/>
          </p:nvSpPr>
          <p:spPr>
            <a:xfrm>
              <a:off x="5027919" y="3653920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4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50" y="9075"/>
                    <a:pt x="9084" y="7041"/>
                    <a:pt x="9084" y="4538"/>
                  </a:cubicBezTo>
                  <a:cubicBezTo>
                    <a:pt x="9084" y="2034"/>
                    <a:pt x="7050" y="0"/>
                    <a:pt x="4546" y="0"/>
                  </a:cubicBezTo>
                  <a:cubicBezTo>
                    <a:pt x="2043" y="0"/>
                    <a:pt x="8" y="2034"/>
                    <a:pt x="8" y="4538"/>
                  </a:cubicBezTo>
                  <a:cubicBezTo>
                    <a:pt x="-148" y="7041"/>
                    <a:pt x="1886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7" name="图形 13">
              <a:extLst>
                <a:ext uri="{FF2B5EF4-FFF2-40B4-BE49-F238E27FC236}">
                  <a16:creationId xmlns:a16="http://schemas.microsoft.com/office/drawing/2014/main" id="{AA65B47E-B1AD-FBD3-592E-67DC1964261E}"/>
                </a:ext>
              </a:extLst>
            </p:cNvPr>
            <p:cNvSpPr/>
            <p:nvPr/>
          </p:nvSpPr>
          <p:spPr>
            <a:xfrm>
              <a:off x="5009777" y="3543451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8" name="图形 13">
              <a:extLst>
                <a:ext uri="{FF2B5EF4-FFF2-40B4-BE49-F238E27FC236}">
                  <a16:creationId xmlns:a16="http://schemas.microsoft.com/office/drawing/2014/main" id="{A395FACA-367F-D4E1-2018-E4655B22E787}"/>
                </a:ext>
              </a:extLst>
            </p:cNvPr>
            <p:cNvSpPr/>
            <p:nvPr/>
          </p:nvSpPr>
          <p:spPr>
            <a:xfrm>
              <a:off x="5003508" y="3430949"/>
              <a:ext cx="7520" cy="7510"/>
            </a:xfrm>
            <a:custGeom>
              <a:avLst/>
              <a:gdLst>
                <a:gd name="connsiteX0" fmla="*/ 3765 w 7520"/>
                <a:gd name="connsiteY0" fmla="*/ 7511 h 7510"/>
                <a:gd name="connsiteX1" fmla="*/ 7521 w 7520"/>
                <a:gd name="connsiteY1" fmla="*/ 3755 h 7510"/>
                <a:gd name="connsiteX2" fmla="*/ 3765 w 7520"/>
                <a:gd name="connsiteY2" fmla="*/ 0 h 7510"/>
                <a:gd name="connsiteX3" fmla="*/ 10 w 7520"/>
                <a:gd name="connsiteY3" fmla="*/ 3755 h 7510"/>
                <a:gd name="connsiteX4" fmla="*/ 3765 w 752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0" h="7510">
                  <a:moveTo>
                    <a:pt x="3765" y="7511"/>
                  </a:moveTo>
                  <a:cubicBezTo>
                    <a:pt x="5799" y="7511"/>
                    <a:pt x="7521" y="5789"/>
                    <a:pt x="7521" y="3755"/>
                  </a:cubicBezTo>
                  <a:cubicBezTo>
                    <a:pt x="7521" y="1721"/>
                    <a:pt x="5799" y="0"/>
                    <a:pt x="3765" y="0"/>
                  </a:cubicBezTo>
                  <a:cubicBezTo>
                    <a:pt x="1731" y="0"/>
                    <a:pt x="10" y="1721"/>
                    <a:pt x="10" y="3755"/>
                  </a:cubicBezTo>
                  <a:cubicBezTo>
                    <a:pt x="-147" y="5789"/>
                    <a:pt x="1575" y="7511"/>
                    <a:pt x="376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39" name="图形 13">
              <a:extLst>
                <a:ext uri="{FF2B5EF4-FFF2-40B4-BE49-F238E27FC236}">
                  <a16:creationId xmlns:a16="http://schemas.microsoft.com/office/drawing/2014/main" id="{2826F802-EB9B-91B4-66D3-FDF5081EC7A5}"/>
                </a:ext>
              </a:extLst>
            </p:cNvPr>
            <p:cNvSpPr/>
            <p:nvPr/>
          </p:nvSpPr>
          <p:spPr>
            <a:xfrm>
              <a:off x="5009307" y="3317820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0" name="图形 13">
              <a:extLst>
                <a:ext uri="{FF2B5EF4-FFF2-40B4-BE49-F238E27FC236}">
                  <a16:creationId xmlns:a16="http://schemas.microsoft.com/office/drawing/2014/main" id="{93433A8B-C74E-AA76-F172-B509CAB1B9BA}"/>
                </a:ext>
              </a:extLst>
            </p:cNvPr>
            <p:cNvSpPr/>
            <p:nvPr/>
          </p:nvSpPr>
          <p:spPr>
            <a:xfrm>
              <a:off x="5028240" y="3206726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1" name="图形 13">
              <a:extLst>
                <a:ext uri="{FF2B5EF4-FFF2-40B4-BE49-F238E27FC236}">
                  <a16:creationId xmlns:a16="http://schemas.microsoft.com/office/drawing/2014/main" id="{92FCF878-E834-9B48-F18E-BFE45161753E}"/>
                </a:ext>
              </a:extLst>
            </p:cNvPr>
            <p:cNvSpPr/>
            <p:nvPr/>
          </p:nvSpPr>
          <p:spPr>
            <a:xfrm>
              <a:off x="5059378" y="3098291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728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2" name="图形 13">
              <a:extLst>
                <a:ext uri="{FF2B5EF4-FFF2-40B4-BE49-F238E27FC236}">
                  <a16:creationId xmlns:a16="http://schemas.microsoft.com/office/drawing/2014/main" id="{F24140B8-702D-6752-B54F-00CB40B62490}"/>
                </a:ext>
              </a:extLst>
            </p:cNvPr>
            <p:cNvSpPr/>
            <p:nvPr/>
          </p:nvSpPr>
          <p:spPr>
            <a:xfrm>
              <a:off x="5103492" y="2995333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3" name="图形 13">
              <a:extLst>
                <a:ext uri="{FF2B5EF4-FFF2-40B4-BE49-F238E27FC236}">
                  <a16:creationId xmlns:a16="http://schemas.microsoft.com/office/drawing/2014/main" id="{819E3E11-4CBA-7AF9-3D0A-F999B86B7C2B}"/>
                </a:ext>
              </a:extLst>
            </p:cNvPr>
            <p:cNvSpPr/>
            <p:nvPr/>
          </p:nvSpPr>
          <p:spPr>
            <a:xfrm>
              <a:off x="5157485" y="2896131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4" name="图形 13">
              <a:extLst>
                <a:ext uri="{FF2B5EF4-FFF2-40B4-BE49-F238E27FC236}">
                  <a16:creationId xmlns:a16="http://schemas.microsoft.com/office/drawing/2014/main" id="{BE87942B-12B9-54C2-46F2-26C1AFF99342}"/>
                </a:ext>
              </a:extLst>
            </p:cNvPr>
            <p:cNvSpPr/>
            <p:nvPr/>
          </p:nvSpPr>
          <p:spPr>
            <a:xfrm>
              <a:off x="5221482" y="2802874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5" name="图形 13">
              <a:extLst>
                <a:ext uri="{FF2B5EF4-FFF2-40B4-BE49-F238E27FC236}">
                  <a16:creationId xmlns:a16="http://schemas.microsoft.com/office/drawing/2014/main" id="{830C3226-494C-A7FB-6ED1-309D32FAA914}"/>
                </a:ext>
              </a:extLst>
            </p:cNvPr>
            <p:cNvSpPr/>
            <p:nvPr/>
          </p:nvSpPr>
          <p:spPr>
            <a:xfrm>
              <a:off x="5296588" y="2718849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667"/>
                    <a:pt x="2347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6" name="图形 13">
              <a:extLst>
                <a:ext uri="{FF2B5EF4-FFF2-40B4-BE49-F238E27FC236}">
                  <a16:creationId xmlns:a16="http://schemas.microsoft.com/office/drawing/2014/main" id="{D6B8E5BD-7BF2-2186-25E4-3AF9078FAA30}"/>
                </a:ext>
              </a:extLst>
            </p:cNvPr>
            <p:cNvSpPr/>
            <p:nvPr/>
          </p:nvSpPr>
          <p:spPr>
            <a:xfrm>
              <a:off x="5379049" y="2641865"/>
              <a:ext cx="13456" cy="13456"/>
            </a:xfrm>
            <a:custGeom>
              <a:avLst/>
              <a:gdLst>
                <a:gd name="connsiteX0" fmla="*/ 6728 w 13456"/>
                <a:gd name="connsiteY0" fmla="*/ 13456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6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6"/>
                  </a:moveTo>
                  <a:cubicBezTo>
                    <a:pt x="10484" y="13456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6"/>
                    <a:pt x="6728" y="1345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7" name="图形 13">
              <a:extLst>
                <a:ext uri="{FF2B5EF4-FFF2-40B4-BE49-F238E27FC236}">
                  <a16:creationId xmlns:a16="http://schemas.microsoft.com/office/drawing/2014/main" id="{0CA100C5-E7BA-0344-8E91-776F88629A15}"/>
                </a:ext>
              </a:extLst>
            </p:cNvPr>
            <p:cNvSpPr/>
            <p:nvPr/>
          </p:nvSpPr>
          <p:spPr>
            <a:xfrm>
              <a:off x="5470584" y="2576304"/>
              <a:ext cx="14082" cy="14238"/>
            </a:xfrm>
            <a:custGeom>
              <a:avLst/>
              <a:gdLst>
                <a:gd name="connsiteX0" fmla="*/ 7041 w 14082"/>
                <a:gd name="connsiteY0" fmla="*/ 14239 h 14238"/>
                <a:gd name="connsiteX1" fmla="*/ 14082 w 14082"/>
                <a:gd name="connsiteY1" fmla="*/ 7198 h 14238"/>
                <a:gd name="connsiteX2" fmla="*/ 7041 w 14082"/>
                <a:gd name="connsiteY2" fmla="*/ 0 h 14238"/>
                <a:gd name="connsiteX3" fmla="*/ 0 w 14082"/>
                <a:gd name="connsiteY3" fmla="*/ 7198 h 14238"/>
                <a:gd name="connsiteX4" fmla="*/ 7041 w 14082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238">
                  <a:moveTo>
                    <a:pt x="7041" y="14239"/>
                  </a:moveTo>
                  <a:cubicBezTo>
                    <a:pt x="10953" y="14239"/>
                    <a:pt x="14082" y="11109"/>
                    <a:pt x="14082" y="7198"/>
                  </a:cubicBezTo>
                  <a:cubicBezTo>
                    <a:pt x="14082" y="3286"/>
                    <a:pt x="10953" y="0"/>
                    <a:pt x="7041" y="0"/>
                  </a:cubicBezTo>
                  <a:cubicBezTo>
                    <a:pt x="3129" y="0"/>
                    <a:pt x="0" y="3129"/>
                    <a:pt x="0" y="7198"/>
                  </a:cubicBezTo>
                  <a:cubicBezTo>
                    <a:pt x="0" y="11109"/>
                    <a:pt x="3129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8" name="图形 13">
              <a:extLst>
                <a:ext uri="{FF2B5EF4-FFF2-40B4-BE49-F238E27FC236}">
                  <a16:creationId xmlns:a16="http://schemas.microsoft.com/office/drawing/2014/main" id="{66816EE1-CFA2-92C5-D47D-E9EA53BEA864}"/>
                </a:ext>
              </a:extLst>
            </p:cNvPr>
            <p:cNvSpPr/>
            <p:nvPr/>
          </p:nvSpPr>
          <p:spPr>
            <a:xfrm>
              <a:off x="5569312" y="2522008"/>
              <a:ext cx="14087" cy="14082"/>
            </a:xfrm>
            <a:custGeom>
              <a:avLst/>
              <a:gdLst>
                <a:gd name="connsiteX0" fmla="*/ 7047 w 14087"/>
                <a:gd name="connsiteY0" fmla="*/ 14082 h 14082"/>
                <a:gd name="connsiteX1" fmla="*/ 14088 w 14087"/>
                <a:gd name="connsiteY1" fmla="*/ 7041 h 14082"/>
                <a:gd name="connsiteX2" fmla="*/ 7047 w 14087"/>
                <a:gd name="connsiteY2" fmla="*/ 0 h 14082"/>
                <a:gd name="connsiteX3" fmla="*/ 5 w 14087"/>
                <a:gd name="connsiteY3" fmla="*/ 7041 h 14082"/>
                <a:gd name="connsiteX4" fmla="*/ 7047 w 14087"/>
                <a:gd name="connsiteY4" fmla="*/ 14082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7" h="14082">
                  <a:moveTo>
                    <a:pt x="7047" y="14082"/>
                  </a:moveTo>
                  <a:cubicBezTo>
                    <a:pt x="10958" y="14082"/>
                    <a:pt x="14088" y="10953"/>
                    <a:pt x="14088" y="7041"/>
                  </a:cubicBezTo>
                  <a:cubicBezTo>
                    <a:pt x="14088" y="3129"/>
                    <a:pt x="10958" y="0"/>
                    <a:pt x="7047" y="0"/>
                  </a:cubicBezTo>
                  <a:cubicBezTo>
                    <a:pt x="3135" y="0"/>
                    <a:pt x="5" y="3129"/>
                    <a:pt x="5" y="7041"/>
                  </a:cubicBezTo>
                  <a:cubicBezTo>
                    <a:pt x="-151" y="10797"/>
                    <a:pt x="3135" y="14082"/>
                    <a:pt x="7047" y="140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49" name="图形 13">
              <a:extLst>
                <a:ext uri="{FF2B5EF4-FFF2-40B4-BE49-F238E27FC236}">
                  <a16:creationId xmlns:a16="http://schemas.microsoft.com/office/drawing/2014/main" id="{47E17C7A-5FA3-5359-7F28-BA6D0547BE14}"/>
                </a:ext>
              </a:extLst>
            </p:cNvPr>
            <p:cNvSpPr/>
            <p:nvPr/>
          </p:nvSpPr>
          <p:spPr>
            <a:xfrm>
              <a:off x="5674623" y="2479918"/>
              <a:ext cx="11735" cy="11735"/>
            </a:xfrm>
            <a:custGeom>
              <a:avLst/>
              <a:gdLst>
                <a:gd name="connsiteX0" fmla="*/ 5789 w 11735"/>
                <a:gd name="connsiteY0" fmla="*/ 11735 h 11735"/>
                <a:gd name="connsiteX1" fmla="*/ 11735 w 11735"/>
                <a:gd name="connsiteY1" fmla="*/ 5946 h 11735"/>
                <a:gd name="connsiteX2" fmla="*/ 5789 w 11735"/>
                <a:gd name="connsiteY2" fmla="*/ 0 h 11735"/>
                <a:gd name="connsiteX3" fmla="*/ 0 w 11735"/>
                <a:gd name="connsiteY3" fmla="*/ 5946 h 11735"/>
                <a:gd name="connsiteX4" fmla="*/ 5789 w 1173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5" h="11735">
                  <a:moveTo>
                    <a:pt x="5789" y="11735"/>
                  </a:moveTo>
                  <a:cubicBezTo>
                    <a:pt x="9075" y="11735"/>
                    <a:pt x="11735" y="9075"/>
                    <a:pt x="11735" y="5946"/>
                  </a:cubicBezTo>
                  <a:cubicBezTo>
                    <a:pt x="11735" y="2660"/>
                    <a:pt x="9075" y="0"/>
                    <a:pt x="5789" y="0"/>
                  </a:cubicBezTo>
                  <a:cubicBezTo>
                    <a:pt x="2504" y="0"/>
                    <a:pt x="0" y="2660"/>
                    <a:pt x="0" y="5946"/>
                  </a:cubicBezTo>
                  <a:cubicBezTo>
                    <a:pt x="0" y="9075"/>
                    <a:pt x="2660" y="11735"/>
                    <a:pt x="5789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0" name="图形 13">
              <a:extLst>
                <a:ext uri="{FF2B5EF4-FFF2-40B4-BE49-F238E27FC236}">
                  <a16:creationId xmlns:a16="http://schemas.microsoft.com/office/drawing/2014/main" id="{143E796D-2C93-89C0-D7AB-1FA14707230A}"/>
                </a:ext>
              </a:extLst>
            </p:cNvPr>
            <p:cNvSpPr/>
            <p:nvPr/>
          </p:nvSpPr>
          <p:spPr>
            <a:xfrm>
              <a:off x="5783051" y="2448780"/>
              <a:ext cx="11585" cy="11578"/>
            </a:xfrm>
            <a:custGeom>
              <a:avLst/>
              <a:gdLst>
                <a:gd name="connsiteX0" fmla="*/ 5796 w 11585"/>
                <a:gd name="connsiteY0" fmla="*/ 11579 h 11578"/>
                <a:gd name="connsiteX1" fmla="*/ 11585 w 11585"/>
                <a:gd name="connsiteY1" fmla="*/ 5789 h 11578"/>
                <a:gd name="connsiteX2" fmla="*/ 5796 w 11585"/>
                <a:gd name="connsiteY2" fmla="*/ 0 h 11578"/>
                <a:gd name="connsiteX3" fmla="*/ 7 w 11585"/>
                <a:gd name="connsiteY3" fmla="*/ 5789 h 11578"/>
                <a:gd name="connsiteX4" fmla="*/ 5796 w 11585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578">
                  <a:moveTo>
                    <a:pt x="5796" y="11579"/>
                  </a:moveTo>
                  <a:cubicBezTo>
                    <a:pt x="9082" y="11579"/>
                    <a:pt x="11585" y="8919"/>
                    <a:pt x="11585" y="5789"/>
                  </a:cubicBezTo>
                  <a:cubicBezTo>
                    <a:pt x="11585" y="2504"/>
                    <a:pt x="8925" y="0"/>
                    <a:pt x="5796" y="0"/>
                  </a:cubicBezTo>
                  <a:cubicBezTo>
                    <a:pt x="2510" y="0"/>
                    <a:pt x="7" y="2660"/>
                    <a:pt x="7" y="5789"/>
                  </a:cubicBezTo>
                  <a:cubicBezTo>
                    <a:pt x="-150" y="9075"/>
                    <a:pt x="2510" y="11579"/>
                    <a:pt x="5796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1" name="图形 13">
              <a:extLst>
                <a:ext uri="{FF2B5EF4-FFF2-40B4-BE49-F238E27FC236}">
                  <a16:creationId xmlns:a16="http://schemas.microsoft.com/office/drawing/2014/main" id="{821D93BF-8D4D-0867-592F-BC1030AC2E64}"/>
                </a:ext>
              </a:extLst>
            </p:cNvPr>
            <p:cNvSpPr/>
            <p:nvPr/>
          </p:nvSpPr>
          <p:spPr>
            <a:xfrm>
              <a:off x="5894934" y="2430629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2" name="图形 13">
              <a:extLst>
                <a:ext uri="{FF2B5EF4-FFF2-40B4-BE49-F238E27FC236}">
                  <a16:creationId xmlns:a16="http://schemas.microsoft.com/office/drawing/2014/main" id="{641DAE3C-F706-9BCB-AEAA-F7CFF1962BD0}"/>
                </a:ext>
              </a:extLst>
            </p:cNvPr>
            <p:cNvSpPr/>
            <p:nvPr/>
          </p:nvSpPr>
          <p:spPr>
            <a:xfrm>
              <a:off x="6006967" y="2423901"/>
              <a:ext cx="10952" cy="10952"/>
            </a:xfrm>
            <a:custGeom>
              <a:avLst/>
              <a:gdLst>
                <a:gd name="connsiteX0" fmla="*/ 5477 w 10952"/>
                <a:gd name="connsiteY0" fmla="*/ 10953 h 10952"/>
                <a:gd name="connsiteX1" fmla="*/ 10953 w 10952"/>
                <a:gd name="connsiteY1" fmla="*/ 5476 h 10952"/>
                <a:gd name="connsiteX2" fmla="*/ 5477 w 10952"/>
                <a:gd name="connsiteY2" fmla="*/ 0 h 10952"/>
                <a:gd name="connsiteX3" fmla="*/ 0 w 10952"/>
                <a:gd name="connsiteY3" fmla="*/ 5476 h 10952"/>
                <a:gd name="connsiteX4" fmla="*/ 5477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6"/>
                  </a:cubicBezTo>
                  <a:cubicBezTo>
                    <a:pt x="10953" y="2503"/>
                    <a:pt x="8450" y="0"/>
                    <a:pt x="5477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157" y="8449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3" name="图形 13">
              <a:extLst>
                <a:ext uri="{FF2B5EF4-FFF2-40B4-BE49-F238E27FC236}">
                  <a16:creationId xmlns:a16="http://schemas.microsoft.com/office/drawing/2014/main" id="{59B00FDB-0C77-01F9-E174-4F5F46057F65}"/>
                </a:ext>
              </a:extLst>
            </p:cNvPr>
            <p:cNvSpPr/>
            <p:nvPr/>
          </p:nvSpPr>
          <p:spPr>
            <a:xfrm>
              <a:off x="6118844" y="2429378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4" name="图形 13">
              <a:extLst>
                <a:ext uri="{FF2B5EF4-FFF2-40B4-BE49-F238E27FC236}">
                  <a16:creationId xmlns:a16="http://schemas.microsoft.com/office/drawing/2014/main" id="{02D7AE49-8923-260A-EDC8-9647418E40AF}"/>
                </a:ext>
              </a:extLst>
            </p:cNvPr>
            <p:cNvSpPr/>
            <p:nvPr/>
          </p:nvSpPr>
          <p:spPr>
            <a:xfrm>
              <a:off x="6229156" y="2447528"/>
              <a:ext cx="14238" cy="14082"/>
            </a:xfrm>
            <a:custGeom>
              <a:avLst/>
              <a:gdLst>
                <a:gd name="connsiteX0" fmla="*/ 7041 w 14238"/>
                <a:gd name="connsiteY0" fmla="*/ 14082 h 14082"/>
                <a:gd name="connsiteX1" fmla="*/ 14239 w 14238"/>
                <a:gd name="connsiteY1" fmla="*/ 7041 h 14082"/>
                <a:gd name="connsiteX2" fmla="*/ 7041 w 14238"/>
                <a:gd name="connsiteY2" fmla="*/ 0 h 14082"/>
                <a:gd name="connsiteX3" fmla="*/ 0 w 14238"/>
                <a:gd name="connsiteY3" fmla="*/ 7041 h 14082"/>
                <a:gd name="connsiteX4" fmla="*/ 7041 w 14238"/>
                <a:gd name="connsiteY4" fmla="*/ 14082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8" h="14082">
                  <a:moveTo>
                    <a:pt x="7041" y="14082"/>
                  </a:moveTo>
                  <a:cubicBezTo>
                    <a:pt x="10953" y="14082"/>
                    <a:pt x="14239" y="10953"/>
                    <a:pt x="14239" y="7041"/>
                  </a:cubicBezTo>
                  <a:cubicBezTo>
                    <a:pt x="14239" y="3129"/>
                    <a:pt x="11110" y="0"/>
                    <a:pt x="7041" y="0"/>
                  </a:cubicBezTo>
                  <a:cubicBezTo>
                    <a:pt x="3130" y="0"/>
                    <a:pt x="0" y="3129"/>
                    <a:pt x="0" y="7041"/>
                  </a:cubicBezTo>
                  <a:cubicBezTo>
                    <a:pt x="0" y="10953"/>
                    <a:pt x="3130" y="14082"/>
                    <a:pt x="7041" y="140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5" name="图形 13">
              <a:extLst>
                <a:ext uri="{FF2B5EF4-FFF2-40B4-BE49-F238E27FC236}">
                  <a16:creationId xmlns:a16="http://schemas.microsoft.com/office/drawing/2014/main" id="{1CF7ED01-B4BD-E119-235A-F416B76AD100}"/>
                </a:ext>
              </a:extLst>
            </p:cNvPr>
            <p:cNvSpPr/>
            <p:nvPr/>
          </p:nvSpPr>
          <p:spPr>
            <a:xfrm>
              <a:off x="6336183" y="2477414"/>
              <a:ext cx="16585" cy="16742"/>
            </a:xfrm>
            <a:custGeom>
              <a:avLst/>
              <a:gdLst>
                <a:gd name="connsiteX0" fmla="*/ 8293 w 16585"/>
                <a:gd name="connsiteY0" fmla="*/ 16742 h 16742"/>
                <a:gd name="connsiteX1" fmla="*/ 16586 w 16585"/>
                <a:gd name="connsiteY1" fmla="*/ 8449 h 16742"/>
                <a:gd name="connsiteX2" fmla="*/ 8293 w 16585"/>
                <a:gd name="connsiteY2" fmla="*/ 0 h 16742"/>
                <a:gd name="connsiteX3" fmla="*/ 0 w 16585"/>
                <a:gd name="connsiteY3" fmla="*/ 8449 h 16742"/>
                <a:gd name="connsiteX4" fmla="*/ 8293 w 16585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742">
                  <a:moveTo>
                    <a:pt x="8293" y="16742"/>
                  </a:moveTo>
                  <a:cubicBezTo>
                    <a:pt x="12987" y="16742"/>
                    <a:pt x="16586" y="12987"/>
                    <a:pt x="16586" y="8449"/>
                  </a:cubicBezTo>
                  <a:cubicBezTo>
                    <a:pt x="16586" y="3912"/>
                    <a:pt x="12831" y="0"/>
                    <a:pt x="8293" y="0"/>
                  </a:cubicBezTo>
                  <a:cubicBezTo>
                    <a:pt x="3755" y="0"/>
                    <a:pt x="0" y="3755"/>
                    <a:pt x="0" y="8449"/>
                  </a:cubicBezTo>
                  <a:cubicBezTo>
                    <a:pt x="0" y="13144"/>
                    <a:pt x="3755" y="16742"/>
                    <a:pt x="8293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6" name="图形 13">
              <a:extLst>
                <a:ext uri="{FF2B5EF4-FFF2-40B4-BE49-F238E27FC236}">
                  <a16:creationId xmlns:a16="http://schemas.microsoft.com/office/drawing/2014/main" id="{2628544B-1DBA-CC5E-428A-41CA660A0666}"/>
                </a:ext>
              </a:extLst>
            </p:cNvPr>
            <p:cNvSpPr/>
            <p:nvPr/>
          </p:nvSpPr>
          <p:spPr>
            <a:xfrm>
              <a:off x="6440392" y="2520600"/>
              <a:ext cx="16586" cy="16742"/>
            </a:xfrm>
            <a:custGeom>
              <a:avLst/>
              <a:gdLst>
                <a:gd name="connsiteX0" fmla="*/ 8293 w 16586"/>
                <a:gd name="connsiteY0" fmla="*/ 16742 h 16742"/>
                <a:gd name="connsiteX1" fmla="*/ 16586 w 16586"/>
                <a:gd name="connsiteY1" fmla="*/ 8293 h 16742"/>
                <a:gd name="connsiteX2" fmla="*/ 8293 w 16586"/>
                <a:gd name="connsiteY2" fmla="*/ 0 h 16742"/>
                <a:gd name="connsiteX3" fmla="*/ 0 w 16586"/>
                <a:gd name="connsiteY3" fmla="*/ 8293 h 16742"/>
                <a:gd name="connsiteX4" fmla="*/ 8293 w 16586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6" h="16742">
                  <a:moveTo>
                    <a:pt x="8293" y="16742"/>
                  </a:moveTo>
                  <a:cubicBezTo>
                    <a:pt x="12831" y="16742"/>
                    <a:pt x="16586" y="12987"/>
                    <a:pt x="16586" y="8293"/>
                  </a:cubicBezTo>
                  <a:cubicBezTo>
                    <a:pt x="16586" y="3599"/>
                    <a:pt x="12831" y="0"/>
                    <a:pt x="8293" y="0"/>
                  </a:cubicBezTo>
                  <a:cubicBezTo>
                    <a:pt x="3755" y="0"/>
                    <a:pt x="0" y="3755"/>
                    <a:pt x="0" y="8293"/>
                  </a:cubicBezTo>
                  <a:cubicBezTo>
                    <a:pt x="0" y="12987"/>
                    <a:pt x="3755" y="16742"/>
                    <a:pt x="8293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7" name="图形 13">
              <a:extLst>
                <a:ext uri="{FF2B5EF4-FFF2-40B4-BE49-F238E27FC236}">
                  <a16:creationId xmlns:a16="http://schemas.microsoft.com/office/drawing/2014/main" id="{661F7DC7-02B6-8A70-CB8F-78CE75EFBA22}"/>
                </a:ext>
              </a:extLst>
            </p:cNvPr>
            <p:cNvSpPr/>
            <p:nvPr/>
          </p:nvSpPr>
          <p:spPr>
            <a:xfrm>
              <a:off x="6540690" y="2576617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8" name="图形 13">
              <a:extLst>
                <a:ext uri="{FF2B5EF4-FFF2-40B4-BE49-F238E27FC236}">
                  <a16:creationId xmlns:a16="http://schemas.microsoft.com/office/drawing/2014/main" id="{FF288828-2BC3-046C-5E30-59C576E2E8FA}"/>
                </a:ext>
              </a:extLst>
            </p:cNvPr>
            <p:cNvSpPr/>
            <p:nvPr/>
          </p:nvSpPr>
          <p:spPr>
            <a:xfrm>
              <a:off x="6634730" y="2644212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59" name="图形 13">
              <a:extLst>
                <a:ext uri="{FF2B5EF4-FFF2-40B4-BE49-F238E27FC236}">
                  <a16:creationId xmlns:a16="http://schemas.microsoft.com/office/drawing/2014/main" id="{53EBF1AE-3860-69BE-5E46-8D04E6D1015C}"/>
                </a:ext>
              </a:extLst>
            </p:cNvPr>
            <p:cNvSpPr/>
            <p:nvPr/>
          </p:nvSpPr>
          <p:spPr>
            <a:xfrm>
              <a:off x="6720007" y="2720570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565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0" name="图形 13">
              <a:extLst>
                <a:ext uri="{FF2B5EF4-FFF2-40B4-BE49-F238E27FC236}">
                  <a16:creationId xmlns:a16="http://schemas.microsoft.com/office/drawing/2014/main" id="{F4BFDE74-923D-4569-4EC4-65962B64250E}"/>
                </a:ext>
              </a:extLst>
            </p:cNvPr>
            <p:cNvSpPr/>
            <p:nvPr/>
          </p:nvSpPr>
          <p:spPr>
            <a:xfrm>
              <a:off x="6795258" y="2804595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164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1" name="图形 13">
              <a:extLst>
                <a:ext uri="{FF2B5EF4-FFF2-40B4-BE49-F238E27FC236}">
                  <a16:creationId xmlns:a16="http://schemas.microsoft.com/office/drawing/2014/main" id="{BA4683E0-0748-F1EF-B435-E3653404CB9E}"/>
                </a:ext>
              </a:extLst>
            </p:cNvPr>
            <p:cNvSpPr/>
            <p:nvPr/>
          </p:nvSpPr>
          <p:spPr>
            <a:xfrm>
              <a:off x="6860674" y="2896756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157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2" name="图形 13">
              <a:extLst>
                <a:ext uri="{FF2B5EF4-FFF2-40B4-BE49-F238E27FC236}">
                  <a16:creationId xmlns:a16="http://schemas.microsoft.com/office/drawing/2014/main" id="{D833298C-A791-4321-58D0-6AFA2DE0ED7B}"/>
                </a:ext>
              </a:extLst>
            </p:cNvPr>
            <p:cNvSpPr/>
            <p:nvPr/>
          </p:nvSpPr>
          <p:spPr>
            <a:xfrm>
              <a:off x="6915282" y="2995490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538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3" name="图形 13">
              <a:extLst>
                <a:ext uri="{FF2B5EF4-FFF2-40B4-BE49-F238E27FC236}">
                  <a16:creationId xmlns:a16="http://schemas.microsoft.com/office/drawing/2014/main" id="{643C4C79-F83F-DE33-020F-8E856F3E1924}"/>
                </a:ext>
              </a:extLst>
            </p:cNvPr>
            <p:cNvSpPr/>
            <p:nvPr/>
          </p:nvSpPr>
          <p:spPr>
            <a:xfrm>
              <a:off x="6958468" y="3099543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252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4" name="图形 13">
              <a:extLst>
                <a:ext uri="{FF2B5EF4-FFF2-40B4-BE49-F238E27FC236}">
                  <a16:creationId xmlns:a16="http://schemas.microsoft.com/office/drawing/2014/main" id="{B2D7919D-807C-60B8-BC15-BF454D2D5163}"/>
                </a:ext>
              </a:extLst>
            </p:cNvPr>
            <p:cNvSpPr/>
            <p:nvPr/>
          </p:nvSpPr>
          <p:spPr>
            <a:xfrm>
              <a:off x="6989606" y="3207977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5" name="图形 13">
              <a:extLst>
                <a:ext uri="{FF2B5EF4-FFF2-40B4-BE49-F238E27FC236}">
                  <a16:creationId xmlns:a16="http://schemas.microsoft.com/office/drawing/2014/main" id="{0D0D3A93-3B97-572D-54D7-2C7E54DE5834}"/>
                </a:ext>
              </a:extLst>
            </p:cNvPr>
            <p:cNvSpPr/>
            <p:nvPr/>
          </p:nvSpPr>
          <p:spPr>
            <a:xfrm>
              <a:off x="7008216" y="3318915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164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6" name="图形 13">
              <a:extLst>
                <a:ext uri="{FF2B5EF4-FFF2-40B4-BE49-F238E27FC236}">
                  <a16:creationId xmlns:a16="http://schemas.microsoft.com/office/drawing/2014/main" id="{CBC01E42-6788-C690-CE9D-85368EDAB49B}"/>
                </a:ext>
              </a:extLst>
            </p:cNvPr>
            <p:cNvSpPr/>
            <p:nvPr/>
          </p:nvSpPr>
          <p:spPr>
            <a:xfrm>
              <a:off x="7139193" y="3430479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415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7" name="图形 13">
              <a:extLst>
                <a:ext uri="{FF2B5EF4-FFF2-40B4-BE49-F238E27FC236}">
                  <a16:creationId xmlns:a16="http://schemas.microsoft.com/office/drawing/2014/main" id="{324A1C5A-4CC6-CF92-7771-FCC7D28C3694}"/>
                </a:ext>
              </a:extLst>
            </p:cNvPr>
            <p:cNvSpPr/>
            <p:nvPr/>
          </p:nvSpPr>
          <p:spPr>
            <a:xfrm>
              <a:off x="7133247" y="3542825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8" name="图形 13">
              <a:extLst>
                <a:ext uri="{FF2B5EF4-FFF2-40B4-BE49-F238E27FC236}">
                  <a16:creationId xmlns:a16="http://schemas.microsoft.com/office/drawing/2014/main" id="{756A91E5-1E30-94BA-5C30-65771B089235}"/>
                </a:ext>
              </a:extLst>
            </p:cNvPr>
            <p:cNvSpPr/>
            <p:nvPr/>
          </p:nvSpPr>
          <p:spPr>
            <a:xfrm>
              <a:off x="7116035" y="3653763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69" name="图形 13">
              <a:extLst>
                <a:ext uri="{FF2B5EF4-FFF2-40B4-BE49-F238E27FC236}">
                  <a16:creationId xmlns:a16="http://schemas.microsoft.com/office/drawing/2014/main" id="{05DA0AD8-BD56-A0BD-B603-0B349B324820}"/>
                </a:ext>
              </a:extLst>
            </p:cNvPr>
            <p:cNvSpPr/>
            <p:nvPr/>
          </p:nvSpPr>
          <p:spPr>
            <a:xfrm>
              <a:off x="7087714" y="3762511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6" y="0"/>
                  </a:cubicBezTo>
                  <a:cubicBezTo>
                    <a:pt x="2503" y="0"/>
                    <a:pt x="0" y="2503"/>
                    <a:pt x="0" y="5476"/>
                  </a:cubicBezTo>
                  <a:cubicBezTo>
                    <a:pt x="0" y="8449"/>
                    <a:pt x="2503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0" name="图形 13">
              <a:extLst>
                <a:ext uri="{FF2B5EF4-FFF2-40B4-BE49-F238E27FC236}">
                  <a16:creationId xmlns:a16="http://schemas.microsoft.com/office/drawing/2014/main" id="{2EFFE41F-4F5D-205E-7177-550C1D77B24E}"/>
                </a:ext>
              </a:extLst>
            </p:cNvPr>
            <p:cNvSpPr/>
            <p:nvPr/>
          </p:nvSpPr>
          <p:spPr>
            <a:xfrm>
              <a:off x="7050153" y="3869537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3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49" y="9075"/>
                    <a:pt x="9083" y="7041"/>
                    <a:pt x="9083" y="4538"/>
                  </a:cubicBezTo>
                  <a:cubicBezTo>
                    <a:pt x="9083" y="2034"/>
                    <a:pt x="7049" y="0"/>
                    <a:pt x="4546" y="0"/>
                  </a:cubicBezTo>
                  <a:cubicBezTo>
                    <a:pt x="2042" y="0"/>
                    <a:pt x="8" y="2034"/>
                    <a:pt x="8" y="4538"/>
                  </a:cubicBezTo>
                  <a:cubicBezTo>
                    <a:pt x="-148" y="7041"/>
                    <a:pt x="2042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1" name="图形 13">
              <a:extLst>
                <a:ext uri="{FF2B5EF4-FFF2-40B4-BE49-F238E27FC236}">
                  <a16:creationId xmlns:a16="http://schemas.microsoft.com/office/drawing/2014/main" id="{52FA8954-31FD-3408-636E-C37397DF285A}"/>
                </a:ext>
              </a:extLst>
            </p:cNvPr>
            <p:cNvSpPr/>
            <p:nvPr/>
          </p:nvSpPr>
          <p:spPr>
            <a:xfrm>
              <a:off x="7001185" y="3971086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2" name="图形 13">
              <a:extLst>
                <a:ext uri="{FF2B5EF4-FFF2-40B4-BE49-F238E27FC236}">
                  <a16:creationId xmlns:a16="http://schemas.microsoft.com/office/drawing/2014/main" id="{2590D34F-D0A4-5FBC-09FE-A42F93C8FDB0}"/>
                </a:ext>
              </a:extLst>
            </p:cNvPr>
            <p:cNvSpPr/>
            <p:nvPr/>
          </p:nvSpPr>
          <p:spPr>
            <a:xfrm>
              <a:off x="6942665" y="4067473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3" name="图形 13">
              <a:extLst>
                <a:ext uri="{FF2B5EF4-FFF2-40B4-BE49-F238E27FC236}">
                  <a16:creationId xmlns:a16="http://schemas.microsoft.com/office/drawing/2014/main" id="{3583AA47-DC9C-3FA0-1CBC-7655F98E74BE}"/>
                </a:ext>
              </a:extLst>
            </p:cNvPr>
            <p:cNvSpPr/>
            <p:nvPr/>
          </p:nvSpPr>
          <p:spPr>
            <a:xfrm>
              <a:off x="6874287" y="4157131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4" name="图形 13">
              <a:extLst>
                <a:ext uri="{FF2B5EF4-FFF2-40B4-BE49-F238E27FC236}">
                  <a16:creationId xmlns:a16="http://schemas.microsoft.com/office/drawing/2014/main" id="{431F79FF-2A91-2A7E-941D-C9DD26AE8DF2}"/>
                </a:ext>
              </a:extLst>
            </p:cNvPr>
            <p:cNvSpPr/>
            <p:nvPr/>
          </p:nvSpPr>
          <p:spPr>
            <a:xfrm>
              <a:off x="6796677" y="4238808"/>
              <a:ext cx="10952" cy="10953"/>
            </a:xfrm>
            <a:custGeom>
              <a:avLst/>
              <a:gdLst>
                <a:gd name="connsiteX0" fmla="*/ 5477 w 10952"/>
                <a:gd name="connsiteY0" fmla="*/ 10953 h 10953"/>
                <a:gd name="connsiteX1" fmla="*/ 10953 w 10952"/>
                <a:gd name="connsiteY1" fmla="*/ 5477 h 10953"/>
                <a:gd name="connsiteX2" fmla="*/ 5477 w 10952"/>
                <a:gd name="connsiteY2" fmla="*/ 0 h 10953"/>
                <a:gd name="connsiteX3" fmla="*/ 0 w 10952"/>
                <a:gd name="connsiteY3" fmla="*/ 5477 h 10953"/>
                <a:gd name="connsiteX4" fmla="*/ 5477 w 10952"/>
                <a:gd name="connsiteY4" fmla="*/ 10953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3">
                  <a:moveTo>
                    <a:pt x="5477" y="10953"/>
                  </a:moveTo>
                  <a:cubicBezTo>
                    <a:pt x="8450" y="10953"/>
                    <a:pt x="10953" y="8450"/>
                    <a:pt x="10953" y="5477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0" y="8450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5" name="图形 13">
              <a:extLst>
                <a:ext uri="{FF2B5EF4-FFF2-40B4-BE49-F238E27FC236}">
                  <a16:creationId xmlns:a16="http://schemas.microsoft.com/office/drawing/2014/main" id="{3EC171B0-98F6-6C96-130E-00EA64AC1209}"/>
                </a:ext>
              </a:extLst>
            </p:cNvPr>
            <p:cNvSpPr/>
            <p:nvPr/>
          </p:nvSpPr>
          <p:spPr>
            <a:xfrm>
              <a:off x="6712183" y="4313289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3" y="0"/>
                    <a:pt x="0" y="2504"/>
                    <a:pt x="0" y="5476"/>
                  </a:cubicBezTo>
                  <a:cubicBezTo>
                    <a:pt x="0" y="8606"/>
                    <a:pt x="2503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6" name="图形 13">
              <a:extLst>
                <a:ext uri="{FF2B5EF4-FFF2-40B4-BE49-F238E27FC236}">
                  <a16:creationId xmlns:a16="http://schemas.microsoft.com/office/drawing/2014/main" id="{321ADF67-49D7-022B-B709-599107AF29A3}"/>
                </a:ext>
              </a:extLst>
            </p:cNvPr>
            <p:cNvSpPr/>
            <p:nvPr/>
          </p:nvSpPr>
          <p:spPr>
            <a:xfrm>
              <a:off x="6618613" y="4377129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735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735"/>
                    <a:pt x="3286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7" name="图形 13">
              <a:extLst>
                <a:ext uri="{FF2B5EF4-FFF2-40B4-BE49-F238E27FC236}">
                  <a16:creationId xmlns:a16="http://schemas.microsoft.com/office/drawing/2014/main" id="{17DE6612-DE52-13F2-9189-2E3751C8A4D3}"/>
                </a:ext>
              </a:extLst>
            </p:cNvPr>
            <p:cNvSpPr/>
            <p:nvPr/>
          </p:nvSpPr>
          <p:spPr>
            <a:xfrm>
              <a:off x="6520506" y="4432989"/>
              <a:ext cx="15959" cy="15960"/>
            </a:xfrm>
            <a:custGeom>
              <a:avLst/>
              <a:gdLst>
                <a:gd name="connsiteX0" fmla="*/ 7980 w 15959"/>
                <a:gd name="connsiteY0" fmla="*/ 15960 h 15960"/>
                <a:gd name="connsiteX1" fmla="*/ 15960 w 15959"/>
                <a:gd name="connsiteY1" fmla="*/ 7980 h 15960"/>
                <a:gd name="connsiteX2" fmla="*/ 7980 w 15959"/>
                <a:gd name="connsiteY2" fmla="*/ 0 h 15960"/>
                <a:gd name="connsiteX3" fmla="*/ 0 w 15959"/>
                <a:gd name="connsiteY3" fmla="*/ 7980 h 15960"/>
                <a:gd name="connsiteX4" fmla="*/ 7980 w 15959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9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518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8" name="图形 13">
              <a:extLst>
                <a:ext uri="{FF2B5EF4-FFF2-40B4-BE49-F238E27FC236}">
                  <a16:creationId xmlns:a16="http://schemas.microsoft.com/office/drawing/2014/main" id="{F8ADF8FE-5A4C-9512-0A2F-277EBB1EB859}"/>
                </a:ext>
              </a:extLst>
            </p:cNvPr>
            <p:cNvSpPr/>
            <p:nvPr/>
          </p:nvSpPr>
          <p:spPr>
            <a:xfrm>
              <a:off x="6408159" y="4469916"/>
              <a:ext cx="35049" cy="35049"/>
            </a:xfrm>
            <a:custGeom>
              <a:avLst/>
              <a:gdLst>
                <a:gd name="connsiteX0" fmla="*/ 17525 w 35049"/>
                <a:gd name="connsiteY0" fmla="*/ 35050 h 35049"/>
                <a:gd name="connsiteX1" fmla="*/ 35050 w 35049"/>
                <a:gd name="connsiteY1" fmla="*/ 17525 h 35049"/>
                <a:gd name="connsiteX2" fmla="*/ 17525 w 35049"/>
                <a:gd name="connsiteY2" fmla="*/ 0 h 35049"/>
                <a:gd name="connsiteX3" fmla="*/ 0 w 35049"/>
                <a:gd name="connsiteY3" fmla="*/ 17525 h 35049"/>
                <a:gd name="connsiteX4" fmla="*/ 17525 w 35049"/>
                <a:gd name="connsiteY4" fmla="*/ 35050 h 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49" h="35049">
                  <a:moveTo>
                    <a:pt x="17525" y="35050"/>
                  </a:moveTo>
                  <a:cubicBezTo>
                    <a:pt x="27226" y="35050"/>
                    <a:pt x="35050" y="27226"/>
                    <a:pt x="35050" y="17525"/>
                  </a:cubicBezTo>
                  <a:cubicBezTo>
                    <a:pt x="35050" y="7824"/>
                    <a:pt x="27226" y="0"/>
                    <a:pt x="17525" y="0"/>
                  </a:cubicBezTo>
                  <a:cubicBezTo>
                    <a:pt x="7824" y="0"/>
                    <a:pt x="0" y="7824"/>
                    <a:pt x="0" y="17525"/>
                  </a:cubicBezTo>
                  <a:cubicBezTo>
                    <a:pt x="0" y="27226"/>
                    <a:pt x="7824" y="35050"/>
                    <a:pt x="17525" y="350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79" name="图形 13">
              <a:extLst>
                <a:ext uri="{FF2B5EF4-FFF2-40B4-BE49-F238E27FC236}">
                  <a16:creationId xmlns:a16="http://schemas.microsoft.com/office/drawing/2014/main" id="{847C7072-9E43-5F19-690C-30A171123B06}"/>
                </a:ext>
              </a:extLst>
            </p:cNvPr>
            <p:cNvSpPr/>
            <p:nvPr/>
          </p:nvSpPr>
          <p:spPr>
            <a:xfrm>
              <a:off x="6299568" y="4504183"/>
              <a:ext cx="38492" cy="38491"/>
            </a:xfrm>
            <a:custGeom>
              <a:avLst/>
              <a:gdLst>
                <a:gd name="connsiteX0" fmla="*/ 19246 w 38492"/>
                <a:gd name="connsiteY0" fmla="*/ 38492 h 38491"/>
                <a:gd name="connsiteX1" fmla="*/ 38492 w 38492"/>
                <a:gd name="connsiteY1" fmla="*/ 19246 h 38491"/>
                <a:gd name="connsiteX2" fmla="*/ 19246 w 38492"/>
                <a:gd name="connsiteY2" fmla="*/ 0 h 38491"/>
                <a:gd name="connsiteX3" fmla="*/ 0 w 38492"/>
                <a:gd name="connsiteY3" fmla="*/ 19246 h 38491"/>
                <a:gd name="connsiteX4" fmla="*/ 19246 w 38492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2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729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0" name="图形 13">
              <a:extLst>
                <a:ext uri="{FF2B5EF4-FFF2-40B4-BE49-F238E27FC236}">
                  <a16:creationId xmlns:a16="http://schemas.microsoft.com/office/drawing/2014/main" id="{586E5547-1C7A-9DA9-5F4F-4169539020B3}"/>
                </a:ext>
              </a:extLst>
            </p:cNvPr>
            <p:cNvSpPr/>
            <p:nvPr/>
          </p:nvSpPr>
          <p:spPr>
            <a:xfrm>
              <a:off x="6190352" y="4529844"/>
              <a:ext cx="36927" cy="36927"/>
            </a:xfrm>
            <a:custGeom>
              <a:avLst/>
              <a:gdLst>
                <a:gd name="connsiteX0" fmla="*/ 18464 w 36927"/>
                <a:gd name="connsiteY0" fmla="*/ 36927 h 36927"/>
                <a:gd name="connsiteX1" fmla="*/ 36927 w 36927"/>
                <a:gd name="connsiteY1" fmla="*/ 18464 h 36927"/>
                <a:gd name="connsiteX2" fmla="*/ 18464 w 36927"/>
                <a:gd name="connsiteY2" fmla="*/ 0 h 36927"/>
                <a:gd name="connsiteX3" fmla="*/ 0 w 36927"/>
                <a:gd name="connsiteY3" fmla="*/ 18464 h 36927"/>
                <a:gd name="connsiteX4" fmla="*/ 18464 w 36927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927">
                  <a:moveTo>
                    <a:pt x="18464" y="36927"/>
                  </a:moveTo>
                  <a:cubicBezTo>
                    <a:pt x="28634" y="36927"/>
                    <a:pt x="36927" y="28634"/>
                    <a:pt x="36927" y="18464"/>
                  </a:cubicBezTo>
                  <a:cubicBezTo>
                    <a:pt x="36927" y="8293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4"/>
                  </a:cubicBezTo>
                  <a:cubicBezTo>
                    <a:pt x="0" y="28634"/>
                    <a:pt x="8450" y="36927"/>
                    <a:pt x="18464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1" name="图形 13">
              <a:extLst>
                <a:ext uri="{FF2B5EF4-FFF2-40B4-BE49-F238E27FC236}">
                  <a16:creationId xmlns:a16="http://schemas.microsoft.com/office/drawing/2014/main" id="{9BBFA56D-0286-BFC0-7885-C4988D9807BF}"/>
                </a:ext>
              </a:extLst>
            </p:cNvPr>
            <p:cNvSpPr/>
            <p:nvPr/>
          </p:nvSpPr>
          <p:spPr>
            <a:xfrm>
              <a:off x="6078631" y="4544083"/>
              <a:ext cx="36927" cy="36770"/>
            </a:xfrm>
            <a:custGeom>
              <a:avLst/>
              <a:gdLst>
                <a:gd name="connsiteX0" fmla="*/ 18464 w 36927"/>
                <a:gd name="connsiteY0" fmla="*/ 36771 h 36770"/>
                <a:gd name="connsiteX1" fmla="*/ 36927 w 36927"/>
                <a:gd name="connsiteY1" fmla="*/ 18463 h 36770"/>
                <a:gd name="connsiteX2" fmla="*/ 18464 w 36927"/>
                <a:gd name="connsiteY2" fmla="*/ 0 h 36770"/>
                <a:gd name="connsiteX3" fmla="*/ 0 w 36927"/>
                <a:gd name="connsiteY3" fmla="*/ 18463 h 36770"/>
                <a:gd name="connsiteX4" fmla="*/ 18464 w 36927"/>
                <a:gd name="connsiteY4" fmla="*/ 36771 h 3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770">
                  <a:moveTo>
                    <a:pt x="18464" y="36771"/>
                  </a:moveTo>
                  <a:cubicBezTo>
                    <a:pt x="28634" y="36771"/>
                    <a:pt x="36927" y="28478"/>
                    <a:pt x="36927" y="18463"/>
                  </a:cubicBezTo>
                  <a:cubicBezTo>
                    <a:pt x="36927" y="8293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3"/>
                  </a:cubicBezTo>
                  <a:cubicBezTo>
                    <a:pt x="0" y="28478"/>
                    <a:pt x="8293" y="36771"/>
                    <a:pt x="18464" y="367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2" name="图形 13">
              <a:extLst>
                <a:ext uri="{FF2B5EF4-FFF2-40B4-BE49-F238E27FC236}">
                  <a16:creationId xmlns:a16="http://schemas.microsoft.com/office/drawing/2014/main" id="{D3E0BA05-0905-4879-762B-91948AD922D4}"/>
                </a:ext>
              </a:extLst>
            </p:cNvPr>
            <p:cNvSpPr/>
            <p:nvPr/>
          </p:nvSpPr>
          <p:spPr>
            <a:xfrm>
              <a:off x="5967537" y="4548465"/>
              <a:ext cx="33484" cy="33484"/>
            </a:xfrm>
            <a:custGeom>
              <a:avLst/>
              <a:gdLst>
                <a:gd name="connsiteX0" fmla="*/ 16743 w 33484"/>
                <a:gd name="connsiteY0" fmla="*/ 33485 h 33484"/>
                <a:gd name="connsiteX1" fmla="*/ 33485 w 33484"/>
                <a:gd name="connsiteY1" fmla="*/ 16742 h 33484"/>
                <a:gd name="connsiteX2" fmla="*/ 16743 w 33484"/>
                <a:gd name="connsiteY2" fmla="*/ 0 h 33484"/>
                <a:gd name="connsiteX3" fmla="*/ 0 w 33484"/>
                <a:gd name="connsiteY3" fmla="*/ 16742 h 33484"/>
                <a:gd name="connsiteX4" fmla="*/ 16743 w 33484"/>
                <a:gd name="connsiteY4" fmla="*/ 33485 h 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84" h="33484">
                  <a:moveTo>
                    <a:pt x="16743" y="33485"/>
                  </a:moveTo>
                  <a:cubicBezTo>
                    <a:pt x="25974" y="33485"/>
                    <a:pt x="33485" y="25974"/>
                    <a:pt x="33485" y="16742"/>
                  </a:cubicBezTo>
                  <a:cubicBezTo>
                    <a:pt x="33485" y="7511"/>
                    <a:pt x="25974" y="0"/>
                    <a:pt x="16743" y="0"/>
                  </a:cubicBezTo>
                  <a:cubicBezTo>
                    <a:pt x="7511" y="0"/>
                    <a:pt x="0" y="7511"/>
                    <a:pt x="0" y="16742"/>
                  </a:cubicBezTo>
                  <a:cubicBezTo>
                    <a:pt x="0" y="26131"/>
                    <a:pt x="7511" y="33485"/>
                    <a:pt x="16743" y="334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3" name="图形 13">
              <a:extLst>
                <a:ext uri="{FF2B5EF4-FFF2-40B4-BE49-F238E27FC236}">
                  <a16:creationId xmlns:a16="http://schemas.microsoft.com/office/drawing/2014/main" id="{CBAF60DE-B8D7-6A5B-234F-5F5742240CE3}"/>
                </a:ext>
              </a:extLst>
            </p:cNvPr>
            <p:cNvSpPr/>
            <p:nvPr/>
          </p:nvSpPr>
          <p:spPr>
            <a:xfrm>
              <a:off x="5855973" y="4540797"/>
              <a:ext cx="31920" cy="31920"/>
            </a:xfrm>
            <a:custGeom>
              <a:avLst/>
              <a:gdLst>
                <a:gd name="connsiteX0" fmla="*/ 15960 w 31920"/>
                <a:gd name="connsiteY0" fmla="*/ 31920 h 31920"/>
                <a:gd name="connsiteX1" fmla="*/ 31920 w 31920"/>
                <a:gd name="connsiteY1" fmla="*/ 15960 h 31920"/>
                <a:gd name="connsiteX2" fmla="*/ 15960 w 31920"/>
                <a:gd name="connsiteY2" fmla="*/ 0 h 31920"/>
                <a:gd name="connsiteX3" fmla="*/ 0 w 31920"/>
                <a:gd name="connsiteY3" fmla="*/ 15960 h 31920"/>
                <a:gd name="connsiteX4" fmla="*/ 15960 w 31920"/>
                <a:gd name="connsiteY4" fmla="*/ 31920 h 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20">
                  <a:moveTo>
                    <a:pt x="15960" y="31920"/>
                  </a:moveTo>
                  <a:cubicBezTo>
                    <a:pt x="24722" y="31920"/>
                    <a:pt x="31920" y="24722"/>
                    <a:pt x="31920" y="15960"/>
                  </a:cubicBezTo>
                  <a:cubicBezTo>
                    <a:pt x="31920" y="7198"/>
                    <a:pt x="24879" y="0"/>
                    <a:pt x="15960" y="0"/>
                  </a:cubicBezTo>
                  <a:cubicBezTo>
                    <a:pt x="7198" y="0"/>
                    <a:pt x="0" y="7198"/>
                    <a:pt x="0" y="15960"/>
                  </a:cubicBezTo>
                  <a:cubicBezTo>
                    <a:pt x="0" y="24879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4" name="图形 13">
              <a:extLst>
                <a:ext uri="{FF2B5EF4-FFF2-40B4-BE49-F238E27FC236}">
                  <a16:creationId xmlns:a16="http://schemas.microsoft.com/office/drawing/2014/main" id="{6DA93E9B-922C-49CE-99FE-15DCCB1F7517}"/>
                </a:ext>
              </a:extLst>
            </p:cNvPr>
            <p:cNvSpPr/>
            <p:nvPr/>
          </p:nvSpPr>
          <p:spPr>
            <a:xfrm>
              <a:off x="5744096" y="4520456"/>
              <a:ext cx="33484" cy="33484"/>
            </a:xfrm>
            <a:custGeom>
              <a:avLst/>
              <a:gdLst>
                <a:gd name="connsiteX0" fmla="*/ 16742 w 33484"/>
                <a:gd name="connsiteY0" fmla="*/ 33485 h 33484"/>
                <a:gd name="connsiteX1" fmla="*/ 33485 w 33484"/>
                <a:gd name="connsiteY1" fmla="*/ 16743 h 33484"/>
                <a:gd name="connsiteX2" fmla="*/ 16742 w 33484"/>
                <a:gd name="connsiteY2" fmla="*/ 0 h 33484"/>
                <a:gd name="connsiteX3" fmla="*/ 0 w 33484"/>
                <a:gd name="connsiteY3" fmla="*/ 16743 h 33484"/>
                <a:gd name="connsiteX4" fmla="*/ 16742 w 33484"/>
                <a:gd name="connsiteY4" fmla="*/ 33485 h 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84" h="33484">
                  <a:moveTo>
                    <a:pt x="16742" y="33485"/>
                  </a:moveTo>
                  <a:cubicBezTo>
                    <a:pt x="25974" y="33485"/>
                    <a:pt x="33485" y="25974"/>
                    <a:pt x="33485" y="16743"/>
                  </a:cubicBezTo>
                  <a:cubicBezTo>
                    <a:pt x="33485" y="7511"/>
                    <a:pt x="25974" y="0"/>
                    <a:pt x="16742" y="0"/>
                  </a:cubicBezTo>
                  <a:cubicBezTo>
                    <a:pt x="7511" y="0"/>
                    <a:pt x="0" y="7511"/>
                    <a:pt x="0" y="16743"/>
                  </a:cubicBezTo>
                  <a:cubicBezTo>
                    <a:pt x="0" y="26131"/>
                    <a:pt x="7511" y="33485"/>
                    <a:pt x="16742" y="334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5" name="图形 13">
              <a:extLst>
                <a:ext uri="{FF2B5EF4-FFF2-40B4-BE49-F238E27FC236}">
                  <a16:creationId xmlns:a16="http://schemas.microsoft.com/office/drawing/2014/main" id="{CF439F0F-1FF9-AB41-7604-D72D571D0A79}"/>
                </a:ext>
              </a:extLst>
            </p:cNvPr>
            <p:cNvSpPr/>
            <p:nvPr/>
          </p:nvSpPr>
          <p:spPr>
            <a:xfrm>
              <a:off x="5633784" y="4488223"/>
              <a:ext cx="36927" cy="36927"/>
            </a:xfrm>
            <a:custGeom>
              <a:avLst/>
              <a:gdLst>
                <a:gd name="connsiteX0" fmla="*/ 18464 w 36927"/>
                <a:gd name="connsiteY0" fmla="*/ 36927 h 36927"/>
                <a:gd name="connsiteX1" fmla="*/ 36927 w 36927"/>
                <a:gd name="connsiteY1" fmla="*/ 18464 h 36927"/>
                <a:gd name="connsiteX2" fmla="*/ 18464 w 36927"/>
                <a:gd name="connsiteY2" fmla="*/ 0 h 36927"/>
                <a:gd name="connsiteX3" fmla="*/ 0 w 36927"/>
                <a:gd name="connsiteY3" fmla="*/ 18464 h 36927"/>
                <a:gd name="connsiteX4" fmla="*/ 18464 w 36927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927">
                  <a:moveTo>
                    <a:pt x="18464" y="36927"/>
                  </a:moveTo>
                  <a:cubicBezTo>
                    <a:pt x="28634" y="36927"/>
                    <a:pt x="36927" y="28634"/>
                    <a:pt x="36927" y="18464"/>
                  </a:cubicBezTo>
                  <a:cubicBezTo>
                    <a:pt x="36927" y="8293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4"/>
                  </a:cubicBezTo>
                  <a:cubicBezTo>
                    <a:pt x="0" y="28634"/>
                    <a:pt x="8293" y="36927"/>
                    <a:pt x="18464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6" name="图形 13">
              <a:extLst>
                <a:ext uri="{FF2B5EF4-FFF2-40B4-BE49-F238E27FC236}">
                  <a16:creationId xmlns:a16="http://schemas.microsoft.com/office/drawing/2014/main" id="{2B3575F4-AEEB-AB1D-C19D-1CD965E2A4D5}"/>
                </a:ext>
              </a:extLst>
            </p:cNvPr>
            <p:cNvSpPr/>
            <p:nvPr/>
          </p:nvSpPr>
          <p:spPr>
            <a:xfrm>
              <a:off x="5532388" y="4450514"/>
              <a:ext cx="30045" cy="30042"/>
            </a:xfrm>
            <a:custGeom>
              <a:avLst/>
              <a:gdLst>
                <a:gd name="connsiteX0" fmla="*/ 15024 w 30045"/>
                <a:gd name="connsiteY0" fmla="*/ 30042 h 30042"/>
                <a:gd name="connsiteX1" fmla="*/ 30045 w 30045"/>
                <a:gd name="connsiteY1" fmla="*/ 15021 h 30042"/>
                <a:gd name="connsiteX2" fmla="*/ 15024 w 30045"/>
                <a:gd name="connsiteY2" fmla="*/ 0 h 30042"/>
                <a:gd name="connsiteX3" fmla="*/ 3 w 30045"/>
                <a:gd name="connsiteY3" fmla="*/ 15021 h 30042"/>
                <a:gd name="connsiteX4" fmla="*/ 15024 w 30045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5" h="30042">
                  <a:moveTo>
                    <a:pt x="15024" y="30042"/>
                  </a:moveTo>
                  <a:cubicBezTo>
                    <a:pt x="23317" y="30042"/>
                    <a:pt x="30045" y="23314"/>
                    <a:pt x="30045" y="15021"/>
                  </a:cubicBezTo>
                  <a:cubicBezTo>
                    <a:pt x="30045" y="6728"/>
                    <a:pt x="23317" y="0"/>
                    <a:pt x="15024" y="0"/>
                  </a:cubicBezTo>
                  <a:cubicBezTo>
                    <a:pt x="6731" y="0"/>
                    <a:pt x="3" y="6728"/>
                    <a:pt x="3" y="15021"/>
                  </a:cubicBezTo>
                  <a:cubicBezTo>
                    <a:pt x="-154" y="23314"/>
                    <a:pt x="6574" y="30042"/>
                    <a:pt x="15024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7" name="图形 13">
              <a:extLst>
                <a:ext uri="{FF2B5EF4-FFF2-40B4-BE49-F238E27FC236}">
                  <a16:creationId xmlns:a16="http://schemas.microsoft.com/office/drawing/2014/main" id="{057A48C5-6A42-5ED1-9A51-0F861CE17E06}"/>
                </a:ext>
              </a:extLst>
            </p:cNvPr>
            <p:cNvSpPr/>
            <p:nvPr/>
          </p:nvSpPr>
          <p:spPr>
            <a:xfrm>
              <a:off x="5431936" y="4399191"/>
              <a:ext cx="30042" cy="30042"/>
            </a:xfrm>
            <a:custGeom>
              <a:avLst/>
              <a:gdLst>
                <a:gd name="connsiteX0" fmla="*/ 15021 w 30042"/>
                <a:gd name="connsiteY0" fmla="*/ 30043 h 30042"/>
                <a:gd name="connsiteX1" fmla="*/ 30043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3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3"/>
                  </a:moveTo>
                  <a:cubicBezTo>
                    <a:pt x="23314" y="30043"/>
                    <a:pt x="30043" y="23314"/>
                    <a:pt x="30043" y="15021"/>
                  </a:cubicBezTo>
                  <a:cubicBezTo>
                    <a:pt x="30043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158"/>
                    <a:pt x="6728" y="30043"/>
                    <a:pt x="15021" y="3004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8" name="图形 13">
              <a:extLst>
                <a:ext uri="{FF2B5EF4-FFF2-40B4-BE49-F238E27FC236}">
                  <a16:creationId xmlns:a16="http://schemas.microsoft.com/office/drawing/2014/main" id="{8163EF2C-7FD6-1023-24C8-C71C2218A090}"/>
                </a:ext>
              </a:extLst>
            </p:cNvPr>
            <p:cNvSpPr/>
            <p:nvPr/>
          </p:nvSpPr>
          <p:spPr>
            <a:xfrm>
              <a:off x="5339305" y="4339889"/>
              <a:ext cx="25974" cy="25974"/>
            </a:xfrm>
            <a:custGeom>
              <a:avLst/>
              <a:gdLst>
                <a:gd name="connsiteX0" fmla="*/ 12987 w 25974"/>
                <a:gd name="connsiteY0" fmla="*/ 25974 h 25974"/>
                <a:gd name="connsiteX1" fmla="*/ 25974 w 25974"/>
                <a:gd name="connsiteY1" fmla="*/ 12987 h 25974"/>
                <a:gd name="connsiteX2" fmla="*/ 12987 w 25974"/>
                <a:gd name="connsiteY2" fmla="*/ 0 h 25974"/>
                <a:gd name="connsiteX3" fmla="*/ 0 w 25974"/>
                <a:gd name="connsiteY3" fmla="*/ 12987 h 25974"/>
                <a:gd name="connsiteX4" fmla="*/ 12987 w 25974"/>
                <a:gd name="connsiteY4" fmla="*/ 25974 h 2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4" h="25974">
                  <a:moveTo>
                    <a:pt x="12987" y="25974"/>
                  </a:moveTo>
                  <a:cubicBezTo>
                    <a:pt x="20185" y="25974"/>
                    <a:pt x="25974" y="20185"/>
                    <a:pt x="25974" y="12987"/>
                  </a:cubicBezTo>
                  <a:cubicBezTo>
                    <a:pt x="25974" y="5789"/>
                    <a:pt x="20185" y="0"/>
                    <a:pt x="12987" y="0"/>
                  </a:cubicBezTo>
                  <a:cubicBezTo>
                    <a:pt x="5789" y="0"/>
                    <a:pt x="0" y="5789"/>
                    <a:pt x="0" y="12987"/>
                  </a:cubicBezTo>
                  <a:cubicBezTo>
                    <a:pt x="0" y="20185"/>
                    <a:pt x="5789" y="25974"/>
                    <a:pt x="12987" y="2597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89" name="图形 13">
              <a:extLst>
                <a:ext uri="{FF2B5EF4-FFF2-40B4-BE49-F238E27FC236}">
                  <a16:creationId xmlns:a16="http://schemas.microsoft.com/office/drawing/2014/main" id="{6C45531C-F8D0-51A9-7B87-49F165E007E7}"/>
                </a:ext>
              </a:extLst>
            </p:cNvPr>
            <p:cNvSpPr/>
            <p:nvPr/>
          </p:nvSpPr>
          <p:spPr>
            <a:xfrm>
              <a:off x="5251994" y="4270572"/>
              <a:ext cx="24253" cy="24252"/>
            </a:xfrm>
            <a:custGeom>
              <a:avLst/>
              <a:gdLst>
                <a:gd name="connsiteX0" fmla="*/ 12205 w 24253"/>
                <a:gd name="connsiteY0" fmla="*/ 24253 h 24252"/>
                <a:gd name="connsiteX1" fmla="*/ 24253 w 24253"/>
                <a:gd name="connsiteY1" fmla="*/ 12048 h 24252"/>
                <a:gd name="connsiteX2" fmla="*/ 12205 w 24253"/>
                <a:gd name="connsiteY2" fmla="*/ 0 h 24252"/>
                <a:gd name="connsiteX3" fmla="*/ 0 w 24253"/>
                <a:gd name="connsiteY3" fmla="*/ 12048 h 24252"/>
                <a:gd name="connsiteX4" fmla="*/ 12205 w 24253"/>
                <a:gd name="connsiteY4" fmla="*/ 24253 h 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3" h="24252">
                  <a:moveTo>
                    <a:pt x="12205" y="24253"/>
                  </a:moveTo>
                  <a:cubicBezTo>
                    <a:pt x="18933" y="24253"/>
                    <a:pt x="24253" y="18776"/>
                    <a:pt x="24253" y="12048"/>
                  </a:cubicBezTo>
                  <a:cubicBezTo>
                    <a:pt x="24253" y="5320"/>
                    <a:pt x="18777" y="0"/>
                    <a:pt x="12205" y="0"/>
                  </a:cubicBezTo>
                  <a:cubicBezTo>
                    <a:pt x="5477" y="0"/>
                    <a:pt x="0" y="5476"/>
                    <a:pt x="0" y="12048"/>
                  </a:cubicBezTo>
                  <a:cubicBezTo>
                    <a:pt x="0" y="18776"/>
                    <a:pt x="5477" y="24253"/>
                    <a:pt x="12205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0" name="图形 13">
              <a:extLst>
                <a:ext uri="{FF2B5EF4-FFF2-40B4-BE49-F238E27FC236}">
                  <a16:creationId xmlns:a16="http://schemas.microsoft.com/office/drawing/2014/main" id="{21262906-CA8D-163B-3C31-D54BD5D85361}"/>
                </a:ext>
              </a:extLst>
            </p:cNvPr>
            <p:cNvSpPr/>
            <p:nvPr/>
          </p:nvSpPr>
          <p:spPr>
            <a:xfrm>
              <a:off x="5172507" y="4192962"/>
              <a:ext cx="21749" cy="21749"/>
            </a:xfrm>
            <a:custGeom>
              <a:avLst/>
              <a:gdLst>
                <a:gd name="connsiteX0" fmla="*/ 10953 w 21749"/>
                <a:gd name="connsiteY0" fmla="*/ 21749 h 21749"/>
                <a:gd name="connsiteX1" fmla="*/ 21749 w 21749"/>
                <a:gd name="connsiteY1" fmla="*/ 10797 h 21749"/>
                <a:gd name="connsiteX2" fmla="*/ 10953 w 21749"/>
                <a:gd name="connsiteY2" fmla="*/ 0 h 21749"/>
                <a:gd name="connsiteX3" fmla="*/ 0 w 21749"/>
                <a:gd name="connsiteY3" fmla="*/ 10797 h 21749"/>
                <a:gd name="connsiteX4" fmla="*/ 10953 w 21749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749">
                  <a:moveTo>
                    <a:pt x="10953" y="21749"/>
                  </a:moveTo>
                  <a:cubicBezTo>
                    <a:pt x="16899" y="21749"/>
                    <a:pt x="21749" y="16899"/>
                    <a:pt x="21749" y="10797"/>
                  </a:cubicBezTo>
                  <a:cubicBezTo>
                    <a:pt x="21749" y="4851"/>
                    <a:pt x="16899" y="0"/>
                    <a:pt x="10953" y="0"/>
                  </a:cubicBezTo>
                  <a:cubicBezTo>
                    <a:pt x="5007" y="0"/>
                    <a:pt x="0" y="4851"/>
                    <a:pt x="0" y="10797"/>
                  </a:cubicBezTo>
                  <a:cubicBezTo>
                    <a:pt x="0" y="16899"/>
                    <a:pt x="4851" y="21749"/>
                    <a:pt x="10953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1" name="图形 13">
              <a:extLst>
                <a:ext uri="{FF2B5EF4-FFF2-40B4-BE49-F238E27FC236}">
                  <a16:creationId xmlns:a16="http://schemas.microsoft.com/office/drawing/2014/main" id="{D2D31449-952A-3D0D-A48D-542F909A96C9}"/>
                </a:ext>
              </a:extLst>
            </p:cNvPr>
            <p:cNvSpPr/>
            <p:nvPr/>
          </p:nvSpPr>
          <p:spPr>
            <a:xfrm>
              <a:off x="5100213" y="4106590"/>
              <a:ext cx="21753" cy="21749"/>
            </a:xfrm>
            <a:custGeom>
              <a:avLst/>
              <a:gdLst>
                <a:gd name="connsiteX0" fmla="*/ 10800 w 21753"/>
                <a:gd name="connsiteY0" fmla="*/ 21749 h 21749"/>
                <a:gd name="connsiteX1" fmla="*/ 21753 w 21753"/>
                <a:gd name="connsiteY1" fmla="*/ 10953 h 21749"/>
                <a:gd name="connsiteX2" fmla="*/ 10800 w 21753"/>
                <a:gd name="connsiteY2" fmla="*/ 0 h 21749"/>
                <a:gd name="connsiteX3" fmla="*/ 4 w 21753"/>
                <a:gd name="connsiteY3" fmla="*/ 10953 h 21749"/>
                <a:gd name="connsiteX4" fmla="*/ 10800 w 21753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3" h="21749">
                  <a:moveTo>
                    <a:pt x="10800" y="21749"/>
                  </a:moveTo>
                  <a:cubicBezTo>
                    <a:pt x="16746" y="21749"/>
                    <a:pt x="21753" y="16899"/>
                    <a:pt x="21753" y="10953"/>
                  </a:cubicBezTo>
                  <a:cubicBezTo>
                    <a:pt x="21753" y="5007"/>
                    <a:pt x="16903" y="0"/>
                    <a:pt x="10800" y="0"/>
                  </a:cubicBezTo>
                  <a:cubicBezTo>
                    <a:pt x="4854" y="0"/>
                    <a:pt x="4" y="4851"/>
                    <a:pt x="4" y="10953"/>
                  </a:cubicBezTo>
                  <a:cubicBezTo>
                    <a:pt x="-153" y="16899"/>
                    <a:pt x="4698" y="21749"/>
                    <a:pt x="10800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2" name="图形 13">
              <a:extLst>
                <a:ext uri="{FF2B5EF4-FFF2-40B4-BE49-F238E27FC236}">
                  <a16:creationId xmlns:a16="http://schemas.microsoft.com/office/drawing/2014/main" id="{A41C1BD0-E661-A39E-797C-34DFE17A6EC0}"/>
                </a:ext>
              </a:extLst>
            </p:cNvPr>
            <p:cNvSpPr/>
            <p:nvPr/>
          </p:nvSpPr>
          <p:spPr>
            <a:xfrm>
              <a:off x="5035751" y="4012708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151"/>
                    <a:pt x="23471" y="11735"/>
                  </a:cubicBezTo>
                  <a:cubicBezTo>
                    <a:pt x="23471" y="5320"/>
                    <a:pt x="18307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0" y="18151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3" name="图形 13">
              <a:extLst>
                <a:ext uri="{FF2B5EF4-FFF2-40B4-BE49-F238E27FC236}">
                  <a16:creationId xmlns:a16="http://schemas.microsoft.com/office/drawing/2014/main" id="{3575D332-9B1A-DEE9-3318-752C6ECC5FEE}"/>
                </a:ext>
              </a:extLst>
            </p:cNvPr>
            <p:cNvSpPr/>
            <p:nvPr/>
          </p:nvSpPr>
          <p:spPr>
            <a:xfrm>
              <a:off x="4983803" y="3915539"/>
              <a:ext cx="19246" cy="19402"/>
            </a:xfrm>
            <a:custGeom>
              <a:avLst/>
              <a:gdLst>
                <a:gd name="connsiteX0" fmla="*/ 9701 w 19246"/>
                <a:gd name="connsiteY0" fmla="*/ 19402 h 19402"/>
                <a:gd name="connsiteX1" fmla="*/ 19246 w 19246"/>
                <a:gd name="connsiteY1" fmla="*/ 9701 h 19402"/>
                <a:gd name="connsiteX2" fmla="*/ 9701 w 19246"/>
                <a:gd name="connsiteY2" fmla="*/ 0 h 19402"/>
                <a:gd name="connsiteX3" fmla="*/ 0 w 19246"/>
                <a:gd name="connsiteY3" fmla="*/ 9701 h 19402"/>
                <a:gd name="connsiteX4" fmla="*/ 9701 w 19246"/>
                <a:gd name="connsiteY4" fmla="*/ 19402 h 1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46" h="19402">
                  <a:moveTo>
                    <a:pt x="9701" y="19402"/>
                  </a:moveTo>
                  <a:cubicBezTo>
                    <a:pt x="15021" y="19402"/>
                    <a:pt x="19246" y="15021"/>
                    <a:pt x="19246" y="9701"/>
                  </a:cubicBezTo>
                  <a:cubicBezTo>
                    <a:pt x="19246" y="4381"/>
                    <a:pt x="15021" y="0"/>
                    <a:pt x="9701" y="0"/>
                  </a:cubicBezTo>
                  <a:cubicBezTo>
                    <a:pt x="4381" y="0"/>
                    <a:pt x="0" y="4381"/>
                    <a:pt x="0" y="9701"/>
                  </a:cubicBezTo>
                  <a:cubicBezTo>
                    <a:pt x="157" y="15178"/>
                    <a:pt x="4381" y="19402"/>
                    <a:pt x="9701" y="1940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4" name="图形 13">
              <a:extLst>
                <a:ext uri="{FF2B5EF4-FFF2-40B4-BE49-F238E27FC236}">
                  <a16:creationId xmlns:a16="http://schemas.microsoft.com/office/drawing/2014/main" id="{9C908AB4-0FA0-8B93-729C-B8B10F5D0DEC}"/>
                </a:ext>
              </a:extLst>
            </p:cNvPr>
            <p:cNvSpPr/>
            <p:nvPr/>
          </p:nvSpPr>
          <p:spPr>
            <a:xfrm>
              <a:off x="4941399" y="3813051"/>
              <a:ext cx="16585" cy="16742"/>
            </a:xfrm>
            <a:custGeom>
              <a:avLst/>
              <a:gdLst>
                <a:gd name="connsiteX0" fmla="*/ 8293 w 16585"/>
                <a:gd name="connsiteY0" fmla="*/ 16742 h 16742"/>
                <a:gd name="connsiteX1" fmla="*/ 16586 w 16585"/>
                <a:gd name="connsiteY1" fmla="*/ 8293 h 16742"/>
                <a:gd name="connsiteX2" fmla="*/ 8293 w 16585"/>
                <a:gd name="connsiteY2" fmla="*/ 0 h 16742"/>
                <a:gd name="connsiteX3" fmla="*/ 0 w 16585"/>
                <a:gd name="connsiteY3" fmla="*/ 8293 h 16742"/>
                <a:gd name="connsiteX4" fmla="*/ 8293 w 16585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742">
                  <a:moveTo>
                    <a:pt x="8293" y="16742"/>
                  </a:moveTo>
                  <a:cubicBezTo>
                    <a:pt x="12831" y="16742"/>
                    <a:pt x="16586" y="12987"/>
                    <a:pt x="16586" y="8293"/>
                  </a:cubicBezTo>
                  <a:cubicBezTo>
                    <a:pt x="16586" y="3755"/>
                    <a:pt x="12831" y="0"/>
                    <a:pt x="8293" y="0"/>
                  </a:cubicBezTo>
                  <a:cubicBezTo>
                    <a:pt x="3755" y="0"/>
                    <a:pt x="0" y="3755"/>
                    <a:pt x="0" y="8293"/>
                  </a:cubicBezTo>
                  <a:cubicBezTo>
                    <a:pt x="0" y="12987"/>
                    <a:pt x="3755" y="16742"/>
                    <a:pt x="8293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5" name="图形 13">
              <a:extLst>
                <a:ext uri="{FF2B5EF4-FFF2-40B4-BE49-F238E27FC236}">
                  <a16:creationId xmlns:a16="http://schemas.microsoft.com/office/drawing/2014/main" id="{2738390C-631B-DB95-4933-04415B32A314}"/>
                </a:ext>
              </a:extLst>
            </p:cNvPr>
            <p:cNvSpPr/>
            <p:nvPr/>
          </p:nvSpPr>
          <p:spPr>
            <a:xfrm>
              <a:off x="4909792" y="3706963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6" name="图形 13">
              <a:extLst>
                <a:ext uri="{FF2B5EF4-FFF2-40B4-BE49-F238E27FC236}">
                  <a16:creationId xmlns:a16="http://schemas.microsoft.com/office/drawing/2014/main" id="{91C8FF1A-E39E-9A56-5C30-DF158AFFAFE3}"/>
                </a:ext>
              </a:extLst>
            </p:cNvPr>
            <p:cNvSpPr/>
            <p:nvPr/>
          </p:nvSpPr>
          <p:spPr>
            <a:xfrm>
              <a:off x="4887416" y="3596495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3129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7" name="图形 13">
              <a:extLst>
                <a:ext uri="{FF2B5EF4-FFF2-40B4-BE49-F238E27FC236}">
                  <a16:creationId xmlns:a16="http://schemas.microsoft.com/office/drawing/2014/main" id="{AC2B36EF-AAD6-26A5-7DC3-02A8BD5E7B31}"/>
                </a:ext>
              </a:extLst>
            </p:cNvPr>
            <p:cNvSpPr/>
            <p:nvPr/>
          </p:nvSpPr>
          <p:spPr>
            <a:xfrm>
              <a:off x="4876620" y="3484775"/>
              <a:ext cx="12517" cy="12517"/>
            </a:xfrm>
            <a:custGeom>
              <a:avLst/>
              <a:gdLst>
                <a:gd name="connsiteX0" fmla="*/ 6259 w 12517"/>
                <a:gd name="connsiteY0" fmla="*/ 12517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7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7"/>
                  </a:moveTo>
                  <a:cubicBezTo>
                    <a:pt x="9701" y="12517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7"/>
                    <a:pt x="6259" y="1251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8" name="图形 13">
              <a:extLst>
                <a:ext uri="{FF2B5EF4-FFF2-40B4-BE49-F238E27FC236}">
                  <a16:creationId xmlns:a16="http://schemas.microsoft.com/office/drawing/2014/main" id="{AD09B0CB-CB6A-C1CC-FB09-B49D90D63E5C}"/>
                </a:ext>
              </a:extLst>
            </p:cNvPr>
            <p:cNvSpPr/>
            <p:nvPr/>
          </p:nvSpPr>
          <p:spPr>
            <a:xfrm>
              <a:off x="4876150" y="3371490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157" y="10484"/>
                    <a:pt x="3129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299" name="图形 13">
              <a:extLst>
                <a:ext uri="{FF2B5EF4-FFF2-40B4-BE49-F238E27FC236}">
                  <a16:creationId xmlns:a16="http://schemas.microsoft.com/office/drawing/2014/main" id="{628C22E8-2273-5FEC-7A74-71C14F6DD52A}"/>
                </a:ext>
              </a:extLst>
            </p:cNvPr>
            <p:cNvSpPr/>
            <p:nvPr/>
          </p:nvSpPr>
          <p:spPr>
            <a:xfrm>
              <a:off x="4887103" y="3259143"/>
              <a:ext cx="14082" cy="14082"/>
            </a:xfrm>
            <a:custGeom>
              <a:avLst/>
              <a:gdLst>
                <a:gd name="connsiteX0" fmla="*/ 14082 w 14082"/>
                <a:gd name="connsiteY0" fmla="*/ 7041 h 14082"/>
                <a:gd name="connsiteX1" fmla="*/ 7041 w 14082"/>
                <a:gd name="connsiteY1" fmla="*/ 14082 h 14082"/>
                <a:gd name="connsiteX2" fmla="*/ 0 w 14082"/>
                <a:gd name="connsiteY2" fmla="*/ 7041 h 14082"/>
                <a:gd name="connsiteX3" fmla="*/ 7041 w 14082"/>
                <a:gd name="connsiteY3" fmla="*/ 0 h 14082"/>
                <a:gd name="connsiteX4" fmla="*/ 14082 w 14082"/>
                <a:gd name="connsiteY4" fmla="*/ 7041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082">
                  <a:moveTo>
                    <a:pt x="14082" y="7041"/>
                  </a:moveTo>
                  <a:cubicBezTo>
                    <a:pt x="14082" y="10930"/>
                    <a:pt x="10930" y="14082"/>
                    <a:pt x="7041" y="14082"/>
                  </a:cubicBezTo>
                  <a:cubicBezTo>
                    <a:pt x="3153" y="14082"/>
                    <a:pt x="0" y="10930"/>
                    <a:pt x="0" y="7041"/>
                  </a:cubicBezTo>
                  <a:cubicBezTo>
                    <a:pt x="0" y="3152"/>
                    <a:pt x="3153" y="0"/>
                    <a:pt x="7041" y="0"/>
                  </a:cubicBezTo>
                  <a:cubicBezTo>
                    <a:pt x="10930" y="0"/>
                    <a:pt x="14082" y="3153"/>
                    <a:pt x="14082" y="70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0" name="图形 13">
              <a:extLst>
                <a:ext uri="{FF2B5EF4-FFF2-40B4-BE49-F238E27FC236}">
                  <a16:creationId xmlns:a16="http://schemas.microsoft.com/office/drawing/2014/main" id="{82436181-7B1C-D57A-B162-2A2F4CA1E623}"/>
                </a:ext>
              </a:extLst>
            </p:cNvPr>
            <p:cNvSpPr/>
            <p:nvPr/>
          </p:nvSpPr>
          <p:spPr>
            <a:xfrm>
              <a:off x="4909792" y="3148831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1" name="图形 13">
              <a:extLst>
                <a:ext uri="{FF2B5EF4-FFF2-40B4-BE49-F238E27FC236}">
                  <a16:creationId xmlns:a16="http://schemas.microsoft.com/office/drawing/2014/main" id="{D7A77B1F-F2AE-F799-90AD-8130D0BBEB27}"/>
                </a:ext>
              </a:extLst>
            </p:cNvPr>
            <p:cNvSpPr/>
            <p:nvPr/>
          </p:nvSpPr>
          <p:spPr>
            <a:xfrm>
              <a:off x="4944685" y="3042900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667"/>
                    <a:pt x="2347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2" name="图形 13">
              <a:extLst>
                <a:ext uri="{FF2B5EF4-FFF2-40B4-BE49-F238E27FC236}">
                  <a16:creationId xmlns:a16="http://schemas.microsoft.com/office/drawing/2014/main" id="{973CEE76-F21D-9792-A138-FA5225F8D582}"/>
                </a:ext>
              </a:extLst>
            </p:cNvPr>
            <p:cNvSpPr/>
            <p:nvPr/>
          </p:nvSpPr>
          <p:spPr>
            <a:xfrm>
              <a:off x="4990218" y="2940725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164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3" name="图形 13">
              <a:extLst>
                <a:ext uri="{FF2B5EF4-FFF2-40B4-BE49-F238E27FC236}">
                  <a16:creationId xmlns:a16="http://schemas.microsoft.com/office/drawing/2014/main" id="{BC1D8479-2AF3-007E-64C6-15A929EED972}"/>
                </a:ext>
              </a:extLst>
            </p:cNvPr>
            <p:cNvSpPr/>
            <p:nvPr/>
          </p:nvSpPr>
          <p:spPr>
            <a:xfrm>
              <a:off x="5044190" y="2841679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164"/>
                    <a:pt x="6583" y="3286"/>
                  </a:cubicBezTo>
                  <a:cubicBezTo>
                    <a:pt x="6583" y="1408"/>
                    <a:pt x="5174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4" name="图形 13">
              <a:extLst>
                <a:ext uri="{FF2B5EF4-FFF2-40B4-BE49-F238E27FC236}">
                  <a16:creationId xmlns:a16="http://schemas.microsoft.com/office/drawing/2014/main" id="{B902ECEC-62A6-BC14-7493-AED51F83F05B}"/>
                </a:ext>
              </a:extLst>
            </p:cNvPr>
            <p:cNvSpPr/>
            <p:nvPr/>
          </p:nvSpPr>
          <p:spPr>
            <a:xfrm>
              <a:off x="5106789" y="2747483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5" name="图形 13">
              <a:extLst>
                <a:ext uri="{FF2B5EF4-FFF2-40B4-BE49-F238E27FC236}">
                  <a16:creationId xmlns:a16="http://schemas.microsoft.com/office/drawing/2014/main" id="{472185EB-82C5-747E-3B6A-B3C0AC1C1B39}"/>
                </a:ext>
              </a:extLst>
            </p:cNvPr>
            <p:cNvSpPr/>
            <p:nvPr/>
          </p:nvSpPr>
          <p:spPr>
            <a:xfrm>
              <a:off x="5179235" y="266111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6" name="图形 13">
              <a:extLst>
                <a:ext uri="{FF2B5EF4-FFF2-40B4-BE49-F238E27FC236}">
                  <a16:creationId xmlns:a16="http://schemas.microsoft.com/office/drawing/2014/main" id="{64FCEAF3-4F14-DF96-A231-1A64A4F49568}"/>
                </a:ext>
              </a:extLst>
            </p:cNvPr>
            <p:cNvSpPr/>
            <p:nvPr/>
          </p:nvSpPr>
          <p:spPr>
            <a:xfrm>
              <a:off x="5258722" y="2581154"/>
              <a:ext cx="10953" cy="10953"/>
            </a:xfrm>
            <a:custGeom>
              <a:avLst/>
              <a:gdLst>
                <a:gd name="connsiteX0" fmla="*/ 5476 w 10953"/>
                <a:gd name="connsiteY0" fmla="*/ 10953 h 10953"/>
                <a:gd name="connsiteX1" fmla="*/ 10953 w 10953"/>
                <a:gd name="connsiteY1" fmla="*/ 5476 h 10953"/>
                <a:gd name="connsiteX2" fmla="*/ 5476 w 10953"/>
                <a:gd name="connsiteY2" fmla="*/ 0 h 10953"/>
                <a:gd name="connsiteX3" fmla="*/ 0 w 10953"/>
                <a:gd name="connsiteY3" fmla="*/ 5476 h 10953"/>
                <a:gd name="connsiteX4" fmla="*/ 5476 w 10953"/>
                <a:gd name="connsiteY4" fmla="*/ 10953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" h="10953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4" y="0"/>
                    <a:pt x="0" y="2347"/>
                    <a:pt x="0" y="5476"/>
                  </a:cubicBezTo>
                  <a:cubicBezTo>
                    <a:pt x="0" y="8606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7" name="图形 13">
              <a:extLst>
                <a:ext uri="{FF2B5EF4-FFF2-40B4-BE49-F238E27FC236}">
                  <a16:creationId xmlns:a16="http://schemas.microsoft.com/office/drawing/2014/main" id="{B3BAD1CC-51BA-83BE-F4A1-5AA746B3B3E7}"/>
                </a:ext>
              </a:extLst>
            </p:cNvPr>
            <p:cNvSpPr/>
            <p:nvPr/>
          </p:nvSpPr>
          <p:spPr>
            <a:xfrm>
              <a:off x="5345251" y="2509334"/>
              <a:ext cx="14082" cy="14082"/>
            </a:xfrm>
            <a:custGeom>
              <a:avLst/>
              <a:gdLst>
                <a:gd name="connsiteX0" fmla="*/ 14082 w 14082"/>
                <a:gd name="connsiteY0" fmla="*/ 7041 h 14082"/>
                <a:gd name="connsiteX1" fmla="*/ 7041 w 14082"/>
                <a:gd name="connsiteY1" fmla="*/ 14082 h 14082"/>
                <a:gd name="connsiteX2" fmla="*/ 0 w 14082"/>
                <a:gd name="connsiteY2" fmla="*/ 7041 h 14082"/>
                <a:gd name="connsiteX3" fmla="*/ 7041 w 14082"/>
                <a:gd name="connsiteY3" fmla="*/ 0 h 14082"/>
                <a:gd name="connsiteX4" fmla="*/ 14082 w 14082"/>
                <a:gd name="connsiteY4" fmla="*/ 7041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082">
                  <a:moveTo>
                    <a:pt x="14082" y="7041"/>
                  </a:moveTo>
                  <a:cubicBezTo>
                    <a:pt x="14082" y="10930"/>
                    <a:pt x="10930" y="14082"/>
                    <a:pt x="7041" y="14082"/>
                  </a:cubicBezTo>
                  <a:cubicBezTo>
                    <a:pt x="3152" y="14082"/>
                    <a:pt x="0" y="10930"/>
                    <a:pt x="0" y="7041"/>
                  </a:cubicBezTo>
                  <a:cubicBezTo>
                    <a:pt x="0" y="3152"/>
                    <a:pt x="3152" y="0"/>
                    <a:pt x="7041" y="0"/>
                  </a:cubicBezTo>
                  <a:cubicBezTo>
                    <a:pt x="10930" y="0"/>
                    <a:pt x="14082" y="3152"/>
                    <a:pt x="14082" y="70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8" name="图形 13">
              <a:extLst>
                <a:ext uri="{FF2B5EF4-FFF2-40B4-BE49-F238E27FC236}">
                  <a16:creationId xmlns:a16="http://schemas.microsoft.com/office/drawing/2014/main" id="{D125DDC7-C01F-C2E2-DBC3-12F62E274C94}"/>
                </a:ext>
              </a:extLst>
            </p:cNvPr>
            <p:cNvSpPr/>
            <p:nvPr/>
          </p:nvSpPr>
          <p:spPr>
            <a:xfrm>
              <a:off x="5440698" y="2448937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09" name="图形 13">
              <a:extLst>
                <a:ext uri="{FF2B5EF4-FFF2-40B4-BE49-F238E27FC236}">
                  <a16:creationId xmlns:a16="http://schemas.microsoft.com/office/drawing/2014/main" id="{EC0DC486-FF64-0738-A219-1FE17B85863E}"/>
                </a:ext>
              </a:extLst>
            </p:cNvPr>
            <p:cNvSpPr/>
            <p:nvPr/>
          </p:nvSpPr>
          <p:spPr>
            <a:xfrm>
              <a:off x="5540214" y="2396675"/>
              <a:ext cx="14238" cy="14238"/>
            </a:xfrm>
            <a:custGeom>
              <a:avLst/>
              <a:gdLst>
                <a:gd name="connsiteX0" fmla="*/ 7198 w 14238"/>
                <a:gd name="connsiteY0" fmla="*/ 14239 h 14238"/>
                <a:gd name="connsiteX1" fmla="*/ 14239 w 14238"/>
                <a:gd name="connsiteY1" fmla="*/ 7198 h 14238"/>
                <a:gd name="connsiteX2" fmla="*/ 7198 w 14238"/>
                <a:gd name="connsiteY2" fmla="*/ 0 h 14238"/>
                <a:gd name="connsiteX3" fmla="*/ 0 w 14238"/>
                <a:gd name="connsiteY3" fmla="*/ 7198 h 14238"/>
                <a:gd name="connsiteX4" fmla="*/ 7198 w 14238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8" h="14238">
                  <a:moveTo>
                    <a:pt x="7198" y="14239"/>
                  </a:moveTo>
                  <a:cubicBezTo>
                    <a:pt x="11109" y="14239"/>
                    <a:pt x="14239" y="11109"/>
                    <a:pt x="14239" y="7198"/>
                  </a:cubicBezTo>
                  <a:cubicBezTo>
                    <a:pt x="14239" y="3286"/>
                    <a:pt x="11109" y="0"/>
                    <a:pt x="7198" y="0"/>
                  </a:cubicBezTo>
                  <a:cubicBezTo>
                    <a:pt x="3286" y="0"/>
                    <a:pt x="0" y="3129"/>
                    <a:pt x="0" y="7198"/>
                  </a:cubicBezTo>
                  <a:cubicBezTo>
                    <a:pt x="0" y="10953"/>
                    <a:pt x="3286" y="14239"/>
                    <a:pt x="7198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0" name="图形 13">
              <a:extLst>
                <a:ext uri="{FF2B5EF4-FFF2-40B4-BE49-F238E27FC236}">
                  <a16:creationId xmlns:a16="http://schemas.microsoft.com/office/drawing/2014/main" id="{5F9D2FE8-CDB6-7791-C2AF-323E76088178}"/>
                </a:ext>
              </a:extLst>
            </p:cNvPr>
            <p:cNvSpPr/>
            <p:nvPr/>
          </p:nvSpPr>
          <p:spPr>
            <a:xfrm>
              <a:off x="5645206" y="2355523"/>
              <a:ext cx="14082" cy="14238"/>
            </a:xfrm>
            <a:custGeom>
              <a:avLst/>
              <a:gdLst>
                <a:gd name="connsiteX0" fmla="*/ 7041 w 14082"/>
                <a:gd name="connsiteY0" fmla="*/ 14239 h 14238"/>
                <a:gd name="connsiteX1" fmla="*/ 14082 w 14082"/>
                <a:gd name="connsiteY1" fmla="*/ 7198 h 14238"/>
                <a:gd name="connsiteX2" fmla="*/ 7041 w 14082"/>
                <a:gd name="connsiteY2" fmla="*/ 0 h 14238"/>
                <a:gd name="connsiteX3" fmla="*/ 0 w 14082"/>
                <a:gd name="connsiteY3" fmla="*/ 7198 h 14238"/>
                <a:gd name="connsiteX4" fmla="*/ 7041 w 14082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238">
                  <a:moveTo>
                    <a:pt x="7041" y="14239"/>
                  </a:moveTo>
                  <a:cubicBezTo>
                    <a:pt x="10953" y="14239"/>
                    <a:pt x="14082" y="11109"/>
                    <a:pt x="14082" y="7198"/>
                  </a:cubicBezTo>
                  <a:cubicBezTo>
                    <a:pt x="14082" y="3286"/>
                    <a:pt x="10953" y="0"/>
                    <a:pt x="7041" y="0"/>
                  </a:cubicBezTo>
                  <a:cubicBezTo>
                    <a:pt x="3129" y="0"/>
                    <a:pt x="0" y="3129"/>
                    <a:pt x="0" y="7198"/>
                  </a:cubicBezTo>
                  <a:cubicBezTo>
                    <a:pt x="0" y="10953"/>
                    <a:pt x="3129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1" name="图形 13">
              <a:extLst>
                <a:ext uri="{FF2B5EF4-FFF2-40B4-BE49-F238E27FC236}">
                  <a16:creationId xmlns:a16="http://schemas.microsoft.com/office/drawing/2014/main" id="{4947C754-7B5A-9625-7169-C4DA73EC684F}"/>
                </a:ext>
              </a:extLst>
            </p:cNvPr>
            <p:cNvSpPr/>
            <p:nvPr/>
          </p:nvSpPr>
          <p:spPr>
            <a:xfrm>
              <a:off x="5754110" y="2325324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2" name="图形 13">
              <a:extLst>
                <a:ext uri="{FF2B5EF4-FFF2-40B4-BE49-F238E27FC236}">
                  <a16:creationId xmlns:a16="http://schemas.microsoft.com/office/drawing/2014/main" id="{559CFCAC-190D-FB96-2B73-FD4839DDD3F9}"/>
                </a:ext>
              </a:extLst>
            </p:cNvPr>
            <p:cNvSpPr/>
            <p:nvPr/>
          </p:nvSpPr>
          <p:spPr>
            <a:xfrm>
              <a:off x="5866926" y="2307487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3" name="图形 13">
              <a:extLst>
                <a:ext uri="{FF2B5EF4-FFF2-40B4-BE49-F238E27FC236}">
                  <a16:creationId xmlns:a16="http://schemas.microsoft.com/office/drawing/2014/main" id="{885FD4CA-092D-09D2-9143-CD78C7F1C09B}"/>
                </a:ext>
              </a:extLst>
            </p:cNvPr>
            <p:cNvSpPr/>
            <p:nvPr/>
          </p:nvSpPr>
          <p:spPr>
            <a:xfrm>
              <a:off x="5979742" y="2299507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4" name="图形 13">
              <a:extLst>
                <a:ext uri="{FF2B5EF4-FFF2-40B4-BE49-F238E27FC236}">
                  <a16:creationId xmlns:a16="http://schemas.microsoft.com/office/drawing/2014/main" id="{728B72E1-51B3-3747-88B4-F726D0CE04B3}"/>
                </a:ext>
              </a:extLst>
            </p:cNvPr>
            <p:cNvSpPr/>
            <p:nvPr/>
          </p:nvSpPr>
          <p:spPr>
            <a:xfrm>
              <a:off x="6092080" y="2301854"/>
              <a:ext cx="10021" cy="10014"/>
            </a:xfrm>
            <a:custGeom>
              <a:avLst/>
              <a:gdLst>
                <a:gd name="connsiteX0" fmla="*/ 5015 w 10021"/>
                <a:gd name="connsiteY0" fmla="*/ 10014 h 10014"/>
                <a:gd name="connsiteX1" fmla="*/ 10022 w 10021"/>
                <a:gd name="connsiteY1" fmla="*/ 5007 h 10014"/>
                <a:gd name="connsiteX2" fmla="*/ 5015 w 10021"/>
                <a:gd name="connsiteY2" fmla="*/ 0 h 10014"/>
                <a:gd name="connsiteX3" fmla="*/ 7 w 10021"/>
                <a:gd name="connsiteY3" fmla="*/ 5007 h 10014"/>
                <a:gd name="connsiteX4" fmla="*/ 5015 w 10021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1" h="10014">
                  <a:moveTo>
                    <a:pt x="5015" y="10014"/>
                  </a:moveTo>
                  <a:cubicBezTo>
                    <a:pt x="7831" y="10014"/>
                    <a:pt x="10022" y="7824"/>
                    <a:pt x="10022" y="5007"/>
                  </a:cubicBezTo>
                  <a:cubicBezTo>
                    <a:pt x="10022" y="2191"/>
                    <a:pt x="7831" y="0"/>
                    <a:pt x="5015" y="0"/>
                  </a:cubicBezTo>
                  <a:cubicBezTo>
                    <a:pt x="2198" y="0"/>
                    <a:pt x="7" y="2191"/>
                    <a:pt x="7" y="5007"/>
                  </a:cubicBezTo>
                  <a:cubicBezTo>
                    <a:pt x="-149" y="7824"/>
                    <a:pt x="2198" y="10014"/>
                    <a:pt x="5015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5" name="图形 13">
              <a:extLst>
                <a:ext uri="{FF2B5EF4-FFF2-40B4-BE49-F238E27FC236}">
                  <a16:creationId xmlns:a16="http://schemas.microsoft.com/office/drawing/2014/main" id="{B2D1FFA7-C292-944B-4D52-1FF79168769B}"/>
                </a:ext>
              </a:extLst>
            </p:cNvPr>
            <p:cNvSpPr/>
            <p:nvPr/>
          </p:nvSpPr>
          <p:spPr>
            <a:xfrm>
              <a:off x="6203808" y="2315936"/>
              <a:ext cx="10014" cy="10014"/>
            </a:xfrm>
            <a:custGeom>
              <a:avLst/>
              <a:gdLst>
                <a:gd name="connsiteX0" fmla="*/ 10014 w 10014"/>
                <a:gd name="connsiteY0" fmla="*/ 5007 h 10014"/>
                <a:gd name="connsiteX1" fmla="*/ 5007 w 10014"/>
                <a:gd name="connsiteY1" fmla="*/ 10014 h 10014"/>
                <a:gd name="connsiteX2" fmla="*/ 0 w 10014"/>
                <a:gd name="connsiteY2" fmla="*/ 5007 h 10014"/>
                <a:gd name="connsiteX3" fmla="*/ 5007 w 10014"/>
                <a:gd name="connsiteY3" fmla="*/ 0 h 10014"/>
                <a:gd name="connsiteX4" fmla="*/ 10014 w 10014"/>
                <a:gd name="connsiteY4" fmla="*/ 5007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10014" y="5007"/>
                  </a:moveTo>
                  <a:cubicBezTo>
                    <a:pt x="10014" y="7772"/>
                    <a:pt x="7772" y="10014"/>
                    <a:pt x="5007" y="10014"/>
                  </a:cubicBezTo>
                  <a:cubicBezTo>
                    <a:pt x="2242" y="10014"/>
                    <a:pt x="0" y="7772"/>
                    <a:pt x="0" y="5007"/>
                  </a:cubicBezTo>
                  <a:cubicBezTo>
                    <a:pt x="0" y="2242"/>
                    <a:pt x="2241" y="0"/>
                    <a:pt x="5007" y="0"/>
                  </a:cubicBezTo>
                  <a:cubicBezTo>
                    <a:pt x="7772" y="0"/>
                    <a:pt x="10014" y="2242"/>
                    <a:pt x="1001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6" name="图形 13">
              <a:extLst>
                <a:ext uri="{FF2B5EF4-FFF2-40B4-BE49-F238E27FC236}">
                  <a16:creationId xmlns:a16="http://schemas.microsoft.com/office/drawing/2014/main" id="{185007DA-B5C9-90A8-5809-AEA44BFCB26C}"/>
                </a:ext>
              </a:extLst>
            </p:cNvPr>
            <p:cNvSpPr/>
            <p:nvPr/>
          </p:nvSpPr>
          <p:spPr>
            <a:xfrm>
              <a:off x="6311773" y="2338937"/>
              <a:ext cx="14082" cy="14082"/>
            </a:xfrm>
            <a:custGeom>
              <a:avLst/>
              <a:gdLst>
                <a:gd name="connsiteX0" fmla="*/ 7041 w 14082"/>
                <a:gd name="connsiteY0" fmla="*/ 14082 h 14082"/>
                <a:gd name="connsiteX1" fmla="*/ 14083 w 14082"/>
                <a:gd name="connsiteY1" fmla="*/ 7041 h 14082"/>
                <a:gd name="connsiteX2" fmla="*/ 7041 w 14082"/>
                <a:gd name="connsiteY2" fmla="*/ 0 h 14082"/>
                <a:gd name="connsiteX3" fmla="*/ 0 w 14082"/>
                <a:gd name="connsiteY3" fmla="*/ 7041 h 14082"/>
                <a:gd name="connsiteX4" fmla="*/ 7041 w 14082"/>
                <a:gd name="connsiteY4" fmla="*/ 14082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082">
                  <a:moveTo>
                    <a:pt x="7041" y="14082"/>
                  </a:moveTo>
                  <a:cubicBezTo>
                    <a:pt x="10953" y="14082"/>
                    <a:pt x="14083" y="10953"/>
                    <a:pt x="14083" y="7041"/>
                  </a:cubicBezTo>
                  <a:cubicBezTo>
                    <a:pt x="14083" y="3129"/>
                    <a:pt x="10953" y="0"/>
                    <a:pt x="7041" y="0"/>
                  </a:cubicBezTo>
                  <a:cubicBezTo>
                    <a:pt x="3130" y="0"/>
                    <a:pt x="0" y="3129"/>
                    <a:pt x="0" y="7041"/>
                  </a:cubicBezTo>
                  <a:cubicBezTo>
                    <a:pt x="0" y="10953"/>
                    <a:pt x="3130" y="14082"/>
                    <a:pt x="7041" y="140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7" name="图形 13">
              <a:extLst>
                <a:ext uri="{FF2B5EF4-FFF2-40B4-BE49-F238E27FC236}">
                  <a16:creationId xmlns:a16="http://schemas.microsoft.com/office/drawing/2014/main" id="{86CD94D1-C07C-47BF-169B-D8C16C9C042A}"/>
                </a:ext>
              </a:extLst>
            </p:cNvPr>
            <p:cNvSpPr/>
            <p:nvPr/>
          </p:nvSpPr>
          <p:spPr>
            <a:xfrm>
              <a:off x="6418956" y="2375082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8" name="图形 13">
              <a:extLst>
                <a:ext uri="{FF2B5EF4-FFF2-40B4-BE49-F238E27FC236}">
                  <a16:creationId xmlns:a16="http://schemas.microsoft.com/office/drawing/2014/main" id="{D561C048-C81F-670E-BD82-CE19F8681655}"/>
                </a:ext>
              </a:extLst>
            </p:cNvPr>
            <p:cNvSpPr/>
            <p:nvPr/>
          </p:nvSpPr>
          <p:spPr>
            <a:xfrm>
              <a:off x="6522690" y="2422336"/>
              <a:ext cx="11585" cy="11735"/>
            </a:xfrm>
            <a:custGeom>
              <a:avLst/>
              <a:gdLst>
                <a:gd name="connsiteX0" fmla="*/ 5796 w 11585"/>
                <a:gd name="connsiteY0" fmla="*/ 11735 h 11735"/>
                <a:gd name="connsiteX1" fmla="*/ 11585 w 11585"/>
                <a:gd name="connsiteY1" fmla="*/ 5789 h 11735"/>
                <a:gd name="connsiteX2" fmla="*/ 5796 w 11585"/>
                <a:gd name="connsiteY2" fmla="*/ 0 h 11735"/>
                <a:gd name="connsiteX3" fmla="*/ 7 w 11585"/>
                <a:gd name="connsiteY3" fmla="*/ 5789 h 11735"/>
                <a:gd name="connsiteX4" fmla="*/ 5796 w 1158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735">
                  <a:moveTo>
                    <a:pt x="5796" y="11735"/>
                  </a:moveTo>
                  <a:cubicBezTo>
                    <a:pt x="9082" y="11735"/>
                    <a:pt x="11585" y="9075"/>
                    <a:pt x="11585" y="5789"/>
                  </a:cubicBezTo>
                  <a:cubicBezTo>
                    <a:pt x="11585" y="2504"/>
                    <a:pt x="8925" y="0"/>
                    <a:pt x="5796" y="0"/>
                  </a:cubicBezTo>
                  <a:cubicBezTo>
                    <a:pt x="2510" y="0"/>
                    <a:pt x="7" y="2660"/>
                    <a:pt x="7" y="5789"/>
                  </a:cubicBezTo>
                  <a:cubicBezTo>
                    <a:pt x="-150" y="9075"/>
                    <a:pt x="2510" y="11735"/>
                    <a:pt x="579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19" name="图形 13">
              <a:extLst>
                <a:ext uri="{FF2B5EF4-FFF2-40B4-BE49-F238E27FC236}">
                  <a16:creationId xmlns:a16="http://schemas.microsoft.com/office/drawing/2014/main" id="{B80136CC-1D4F-C19A-2632-CE58C1087589}"/>
                </a:ext>
              </a:extLst>
            </p:cNvPr>
            <p:cNvSpPr/>
            <p:nvPr/>
          </p:nvSpPr>
          <p:spPr>
            <a:xfrm>
              <a:off x="6621117" y="2479605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0" name="图形 13">
              <a:extLst>
                <a:ext uri="{FF2B5EF4-FFF2-40B4-BE49-F238E27FC236}">
                  <a16:creationId xmlns:a16="http://schemas.microsoft.com/office/drawing/2014/main" id="{26A1599D-74A0-250A-9CE5-8D411BCC7103}"/>
                </a:ext>
              </a:extLst>
            </p:cNvPr>
            <p:cNvSpPr/>
            <p:nvPr/>
          </p:nvSpPr>
          <p:spPr>
            <a:xfrm>
              <a:off x="6713122" y="2545949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1" name="图形 13">
              <a:extLst>
                <a:ext uri="{FF2B5EF4-FFF2-40B4-BE49-F238E27FC236}">
                  <a16:creationId xmlns:a16="http://schemas.microsoft.com/office/drawing/2014/main" id="{661D3382-AC69-CEF5-F799-F1E397DDCA4F}"/>
                </a:ext>
              </a:extLst>
            </p:cNvPr>
            <p:cNvSpPr/>
            <p:nvPr/>
          </p:nvSpPr>
          <p:spPr>
            <a:xfrm>
              <a:off x="6797929" y="2620742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2" name="图形 13">
              <a:extLst>
                <a:ext uri="{FF2B5EF4-FFF2-40B4-BE49-F238E27FC236}">
                  <a16:creationId xmlns:a16="http://schemas.microsoft.com/office/drawing/2014/main" id="{FFEF5C2E-3026-F1D0-BC8A-B3CB13F819F3}"/>
                </a:ext>
              </a:extLst>
            </p:cNvPr>
            <p:cNvSpPr/>
            <p:nvPr/>
          </p:nvSpPr>
          <p:spPr>
            <a:xfrm>
              <a:off x="6875069" y="2703984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89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3" name="图形 13">
              <a:extLst>
                <a:ext uri="{FF2B5EF4-FFF2-40B4-BE49-F238E27FC236}">
                  <a16:creationId xmlns:a16="http://schemas.microsoft.com/office/drawing/2014/main" id="{2391B159-B2A4-57AB-429D-D2F452371535}"/>
                </a:ext>
              </a:extLst>
            </p:cNvPr>
            <p:cNvSpPr/>
            <p:nvPr/>
          </p:nvSpPr>
          <p:spPr>
            <a:xfrm>
              <a:off x="6943604" y="2794268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164"/>
                    <a:pt x="1565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4" name="图形 13">
              <a:extLst>
                <a:ext uri="{FF2B5EF4-FFF2-40B4-BE49-F238E27FC236}">
                  <a16:creationId xmlns:a16="http://schemas.microsoft.com/office/drawing/2014/main" id="{D2CDCB6C-0A44-A00E-2BD0-80157E4EEEA7}"/>
                </a:ext>
              </a:extLst>
            </p:cNvPr>
            <p:cNvSpPr/>
            <p:nvPr/>
          </p:nvSpPr>
          <p:spPr>
            <a:xfrm>
              <a:off x="7003219" y="2891280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4 h 5007"/>
                <a:gd name="connsiteX2" fmla="*/ 2504 w 5007"/>
                <a:gd name="connsiteY2" fmla="*/ 0 h 5007"/>
                <a:gd name="connsiteX3" fmla="*/ 0 w 5007"/>
                <a:gd name="connsiteY3" fmla="*/ 2504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5" name="图形 13">
              <a:extLst>
                <a:ext uri="{FF2B5EF4-FFF2-40B4-BE49-F238E27FC236}">
                  <a16:creationId xmlns:a16="http://schemas.microsoft.com/office/drawing/2014/main" id="{CE718208-4014-3BC5-BF4B-CC51DD1F27F7}"/>
                </a:ext>
              </a:extLst>
            </p:cNvPr>
            <p:cNvSpPr/>
            <p:nvPr/>
          </p:nvSpPr>
          <p:spPr>
            <a:xfrm>
              <a:off x="7052195" y="2992830"/>
              <a:ext cx="5006" cy="5006"/>
            </a:xfrm>
            <a:custGeom>
              <a:avLst/>
              <a:gdLst>
                <a:gd name="connsiteX0" fmla="*/ 2504 w 5006"/>
                <a:gd name="connsiteY0" fmla="*/ 5007 h 5006"/>
                <a:gd name="connsiteX1" fmla="*/ 5007 w 5006"/>
                <a:gd name="connsiteY1" fmla="*/ 2504 h 5006"/>
                <a:gd name="connsiteX2" fmla="*/ 2504 w 5006"/>
                <a:gd name="connsiteY2" fmla="*/ 0 h 5006"/>
                <a:gd name="connsiteX3" fmla="*/ 0 w 5006"/>
                <a:gd name="connsiteY3" fmla="*/ 2504 h 5006"/>
                <a:gd name="connsiteX4" fmla="*/ 2504 w 5006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6" name="图形 13">
              <a:extLst>
                <a:ext uri="{FF2B5EF4-FFF2-40B4-BE49-F238E27FC236}">
                  <a16:creationId xmlns:a16="http://schemas.microsoft.com/office/drawing/2014/main" id="{8BAA2486-EFD2-CC88-4895-7AA3A068B1D8}"/>
                </a:ext>
              </a:extLst>
            </p:cNvPr>
            <p:cNvSpPr/>
            <p:nvPr/>
          </p:nvSpPr>
          <p:spPr>
            <a:xfrm>
              <a:off x="7090687" y="3098761"/>
              <a:ext cx="5006" cy="5007"/>
            </a:xfrm>
            <a:custGeom>
              <a:avLst/>
              <a:gdLst>
                <a:gd name="connsiteX0" fmla="*/ 2503 w 5006"/>
                <a:gd name="connsiteY0" fmla="*/ 5007 h 5007"/>
                <a:gd name="connsiteX1" fmla="*/ 5007 w 5006"/>
                <a:gd name="connsiteY1" fmla="*/ 2504 h 5007"/>
                <a:gd name="connsiteX2" fmla="*/ 2503 w 5006"/>
                <a:gd name="connsiteY2" fmla="*/ 0 h 5007"/>
                <a:gd name="connsiteX3" fmla="*/ 0 w 5006"/>
                <a:gd name="connsiteY3" fmla="*/ 2504 h 5007"/>
                <a:gd name="connsiteX4" fmla="*/ 2503 w 5006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7" name="图形 13">
              <a:extLst>
                <a:ext uri="{FF2B5EF4-FFF2-40B4-BE49-F238E27FC236}">
                  <a16:creationId xmlns:a16="http://schemas.microsoft.com/office/drawing/2014/main" id="{22B3B16E-22BA-06D8-8AB9-7A4724E371FD}"/>
                </a:ext>
              </a:extLst>
            </p:cNvPr>
            <p:cNvSpPr/>
            <p:nvPr/>
          </p:nvSpPr>
          <p:spPr>
            <a:xfrm>
              <a:off x="7118539" y="3208134"/>
              <a:ext cx="5006" cy="5007"/>
            </a:xfrm>
            <a:custGeom>
              <a:avLst/>
              <a:gdLst>
                <a:gd name="connsiteX0" fmla="*/ 2503 w 5006"/>
                <a:gd name="connsiteY0" fmla="*/ 5007 h 5007"/>
                <a:gd name="connsiteX1" fmla="*/ 5007 w 5006"/>
                <a:gd name="connsiteY1" fmla="*/ 2504 h 5007"/>
                <a:gd name="connsiteX2" fmla="*/ 2503 w 5006"/>
                <a:gd name="connsiteY2" fmla="*/ 0 h 5007"/>
                <a:gd name="connsiteX3" fmla="*/ 0 w 5006"/>
                <a:gd name="connsiteY3" fmla="*/ 2504 h 5007"/>
                <a:gd name="connsiteX4" fmla="*/ 2503 w 5006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755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8" name="图形 13">
              <a:extLst>
                <a:ext uri="{FF2B5EF4-FFF2-40B4-BE49-F238E27FC236}">
                  <a16:creationId xmlns:a16="http://schemas.microsoft.com/office/drawing/2014/main" id="{67FDB7B0-D095-4F5E-596C-4500C7D7BA39}"/>
                </a:ext>
              </a:extLst>
            </p:cNvPr>
            <p:cNvSpPr/>
            <p:nvPr/>
          </p:nvSpPr>
          <p:spPr>
            <a:xfrm>
              <a:off x="7134498" y="3318759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164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164"/>
                    <a:pt x="1565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29" name="图形 13">
              <a:extLst>
                <a:ext uri="{FF2B5EF4-FFF2-40B4-BE49-F238E27FC236}">
                  <a16:creationId xmlns:a16="http://schemas.microsoft.com/office/drawing/2014/main" id="{3ABF06AB-F882-896E-E6B8-FD089F0336EB}"/>
                </a:ext>
              </a:extLst>
            </p:cNvPr>
            <p:cNvSpPr/>
            <p:nvPr/>
          </p:nvSpPr>
          <p:spPr>
            <a:xfrm>
              <a:off x="7264839" y="3430479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7" y="6415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0" name="图形 13">
              <a:extLst>
                <a:ext uri="{FF2B5EF4-FFF2-40B4-BE49-F238E27FC236}">
                  <a16:creationId xmlns:a16="http://schemas.microsoft.com/office/drawing/2014/main" id="{1E49E8ED-1B78-1C19-4328-A7C77D1F3E4D}"/>
                </a:ext>
              </a:extLst>
            </p:cNvPr>
            <p:cNvSpPr/>
            <p:nvPr/>
          </p:nvSpPr>
          <p:spPr>
            <a:xfrm>
              <a:off x="7258580" y="3541730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6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0" y="8606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1" name="图形 13">
              <a:extLst>
                <a:ext uri="{FF2B5EF4-FFF2-40B4-BE49-F238E27FC236}">
                  <a16:creationId xmlns:a16="http://schemas.microsoft.com/office/drawing/2014/main" id="{60D5BE9E-F4E7-E073-F4FA-0B4EC265A280}"/>
                </a:ext>
              </a:extLst>
            </p:cNvPr>
            <p:cNvSpPr/>
            <p:nvPr/>
          </p:nvSpPr>
          <p:spPr>
            <a:xfrm>
              <a:off x="7243089" y="3653137"/>
              <a:ext cx="11735" cy="11735"/>
            </a:xfrm>
            <a:custGeom>
              <a:avLst/>
              <a:gdLst>
                <a:gd name="connsiteX0" fmla="*/ 5789 w 11735"/>
                <a:gd name="connsiteY0" fmla="*/ 11735 h 11735"/>
                <a:gd name="connsiteX1" fmla="*/ 11735 w 11735"/>
                <a:gd name="connsiteY1" fmla="*/ 5789 h 11735"/>
                <a:gd name="connsiteX2" fmla="*/ 5789 w 11735"/>
                <a:gd name="connsiteY2" fmla="*/ 0 h 11735"/>
                <a:gd name="connsiteX3" fmla="*/ 0 w 11735"/>
                <a:gd name="connsiteY3" fmla="*/ 5789 h 11735"/>
                <a:gd name="connsiteX4" fmla="*/ 5789 w 1173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5" h="11735">
                  <a:moveTo>
                    <a:pt x="5789" y="11735"/>
                  </a:moveTo>
                  <a:cubicBezTo>
                    <a:pt x="9075" y="11735"/>
                    <a:pt x="11735" y="9075"/>
                    <a:pt x="11735" y="5789"/>
                  </a:cubicBezTo>
                  <a:cubicBezTo>
                    <a:pt x="11735" y="2504"/>
                    <a:pt x="9075" y="0"/>
                    <a:pt x="5789" y="0"/>
                  </a:cubicBezTo>
                  <a:cubicBezTo>
                    <a:pt x="2504" y="0"/>
                    <a:pt x="0" y="2660"/>
                    <a:pt x="0" y="5789"/>
                  </a:cubicBezTo>
                  <a:cubicBezTo>
                    <a:pt x="0" y="9075"/>
                    <a:pt x="2660" y="11735"/>
                    <a:pt x="5789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2" name="图形 13">
              <a:extLst>
                <a:ext uri="{FF2B5EF4-FFF2-40B4-BE49-F238E27FC236}">
                  <a16:creationId xmlns:a16="http://schemas.microsoft.com/office/drawing/2014/main" id="{1EB126E4-AC07-CA82-EA2D-25E2028357E6}"/>
                </a:ext>
              </a:extLst>
            </p:cNvPr>
            <p:cNvSpPr/>
            <p:nvPr/>
          </p:nvSpPr>
          <p:spPr>
            <a:xfrm>
              <a:off x="7217585" y="3762667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7" y="0"/>
                    <a:pt x="0" y="2816"/>
                    <a:pt x="0" y="6259"/>
                  </a:cubicBezTo>
                  <a:cubicBezTo>
                    <a:pt x="0" y="9858"/>
                    <a:pt x="2817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3" name="图形 13">
              <a:extLst>
                <a:ext uri="{FF2B5EF4-FFF2-40B4-BE49-F238E27FC236}">
                  <a16:creationId xmlns:a16="http://schemas.microsoft.com/office/drawing/2014/main" id="{2EBCB12F-764E-B7EB-CF2D-C92BF7B8FAAB}"/>
                </a:ext>
              </a:extLst>
            </p:cNvPr>
            <p:cNvSpPr/>
            <p:nvPr/>
          </p:nvSpPr>
          <p:spPr>
            <a:xfrm>
              <a:off x="7183474" y="3870632"/>
              <a:ext cx="10952" cy="10953"/>
            </a:xfrm>
            <a:custGeom>
              <a:avLst/>
              <a:gdLst>
                <a:gd name="connsiteX0" fmla="*/ 5477 w 10952"/>
                <a:gd name="connsiteY0" fmla="*/ 10953 h 10953"/>
                <a:gd name="connsiteX1" fmla="*/ 10953 w 10952"/>
                <a:gd name="connsiteY1" fmla="*/ 5477 h 10953"/>
                <a:gd name="connsiteX2" fmla="*/ 5477 w 10952"/>
                <a:gd name="connsiteY2" fmla="*/ 0 h 10953"/>
                <a:gd name="connsiteX3" fmla="*/ 0 w 10952"/>
                <a:gd name="connsiteY3" fmla="*/ 5477 h 10953"/>
                <a:gd name="connsiteX4" fmla="*/ 5477 w 10952"/>
                <a:gd name="connsiteY4" fmla="*/ 10953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3">
                  <a:moveTo>
                    <a:pt x="5477" y="10953"/>
                  </a:moveTo>
                  <a:cubicBezTo>
                    <a:pt x="8449" y="10953"/>
                    <a:pt x="10953" y="8450"/>
                    <a:pt x="10953" y="5477"/>
                  </a:cubicBezTo>
                  <a:cubicBezTo>
                    <a:pt x="10953" y="2504"/>
                    <a:pt x="8449" y="0"/>
                    <a:pt x="5477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156" y="8606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4" name="图形 13">
              <a:extLst>
                <a:ext uri="{FF2B5EF4-FFF2-40B4-BE49-F238E27FC236}">
                  <a16:creationId xmlns:a16="http://schemas.microsoft.com/office/drawing/2014/main" id="{7572B787-D07C-8EE3-EF60-EDAEFE815F15}"/>
                </a:ext>
              </a:extLst>
            </p:cNvPr>
            <p:cNvSpPr/>
            <p:nvPr/>
          </p:nvSpPr>
          <p:spPr>
            <a:xfrm>
              <a:off x="7139193" y="3974372"/>
              <a:ext cx="10952" cy="10952"/>
            </a:xfrm>
            <a:custGeom>
              <a:avLst/>
              <a:gdLst>
                <a:gd name="connsiteX0" fmla="*/ 5477 w 10952"/>
                <a:gd name="connsiteY0" fmla="*/ 10953 h 10952"/>
                <a:gd name="connsiteX1" fmla="*/ 10953 w 10952"/>
                <a:gd name="connsiteY1" fmla="*/ 5477 h 10952"/>
                <a:gd name="connsiteX2" fmla="*/ 5477 w 10952"/>
                <a:gd name="connsiteY2" fmla="*/ 0 h 10952"/>
                <a:gd name="connsiteX3" fmla="*/ 0 w 10952"/>
                <a:gd name="connsiteY3" fmla="*/ 5477 h 10952"/>
                <a:gd name="connsiteX4" fmla="*/ 5477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7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0" y="8449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5" name="图形 13">
              <a:extLst>
                <a:ext uri="{FF2B5EF4-FFF2-40B4-BE49-F238E27FC236}">
                  <a16:creationId xmlns:a16="http://schemas.microsoft.com/office/drawing/2014/main" id="{CE2CC26C-82AC-B107-2448-7F1FBBA47C37}"/>
                </a:ext>
              </a:extLst>
            </p:cNvPr>
            <p:cNvSpPr/>
            <p:nvPr/>
          </p:nvSpPr>
          <p:spPr>
            <a:xfrm>
              <a:off x="7086766" y="4074670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4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50" y="9075"/>
                    <a:pt x="9084" y="7041"/>
                    <a:pt x="9084" y="4538"/>
                  </a:cubicBezTo>
                  <a:cubicBezTo>
                    <a:pt x="9084" y="2034"/>
                    <a:pt x="7050" y="0"/>
                    <a:pt x="4546" y="0"/>
                  </a:cubicBezTo>
                  <a:cubicBezTo>
                    <a:pt x="2042" y="0"/>
                    <a:pt x="8" y="2034"/>
                    <a:pt x="8" y="4538"/>
                  </a:cubicBezTo>
                  <a:cubicBezTo>
                    <a:pt x="-148" y="7041"/>
                    <a:pt x="1886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6" name="图形 13">
              <a:extLst>
                <a:ext uri="{FF2B5EF4-FFF2-40B4-BE49-F238E27FC236}">
                  <a16:creationId xmlns:a16="http://schemas.microsoft.com/office/drawing/2014/main" id="{D5E4C03D-B7EB-A527-DA4D-AED0070ABB05}"/>
                </a:ext>
              </a:extLst>
            </p:cNvPr>
            <p:cNvSpPr/>
            <p:nvPr/>
          </p:nvSpPr>
          <p:spPr>
            <a:xfrm>
              <a:off x="7024186" y="4168240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7" name="图形 13">
              <a:extLst>
                <a:ext uri="{FF2B5EF4-FFF2-40B4-BE49-F238E27FC236}">
                  <a16:creationId xmlns:a16="http://schemas.microsoft.com/office/drawing/2014/main" id="{E14B74E3-4ADD-C36D-D825-9174281AA114}"/>
                </a:ext>
              </a:extLst>
            </p:cNvPr>
            <p:cNvSpPr/>
            <p:nvPr/>
          </p:nvSpPr>
          <p:spPr>
            <a:xfrm>
              <a:off x="6952992" y="4255551"/>
              <a:ext cx="11578" cy="11735"/>
            </a:xfrm>
            <a:custGeom>
              <a:avLst/>
              <a:gdLst>
                <a:gd name="connsiteX0" fmla="*/ 5789 w 11578"/>
                <a:gd name="connsiteY0" fmla="*/ 11735 h 11735"/>
                <a:gd name="connsiteX1" fmla="*/ 11579 w 11578"/>
                <a:gd name="connsiteY1" fmla="*/ 5946 h 11735"/>
                <a:gd name="connsiteX2" fmla="*/ 5789 w 11578"/>
                <a:gd name="connsiteY2" fmla="*/ 0 h 11735"/>
                <a:gd name="connsiteX3" fmla="*/ 0 w 11578"/>
                <a:gd name="connsiteY3" fmla="*/ 5946 h 11735"/>
                <a:gd name="connsiteX4" fmla="*/ 5789 w 11578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735">
                  <a:moveTo>
                    <a:pt x="5789" y="11735"/>
                  </a:moveTo>
                  <a:cubicBezTo>
                    <a:pt x="9075" y="11735"/>
                    <a:pt x="11579" y="9075"/>
                    <a:pt x="11579" y="5946"/>
                  </a:cubicBezTo>
                  <a:cubicBezTo>
                    <a:pt x="11579" y="2660"/>
                    <a:pt x="8919" y="0"/>
                    <a:pt x="5789" y="0"/>
                  </a:cubicBezTo>
                  <a:cubicBezTo>
                    <a:pt x="2503" y="0"/>
                    <a:pt x="0" y="2660"/>
                    <a:pt x="0" y="5946"/>
                  </a:cubicBezTo>
                  <a:cubicBezTo>
                    <a:pt x="0" y="9075"/>
                    <a:pt x="2660" y="11735"/>
                    <a:pt x="5789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8" name="图形 13">
              <a:extLst>
                <a:ext uri="{FF2B5EF4-FFF2-40B4-BE49-F238E27FC236}">
                  <a16:creationId xmlns:a16="http://schemas.microsoft.com/office/drawing/2014/main" id="{860254B4-9592-7126-0F61-9F94F041CE97}"/>
                </a:ext>
              </a:extLst>
            </p:cNvPr>
            <p:cNvSpPr/>
            <p:nvPr/>
          </p:nvSpPr>
          <p:spPr>
            <a:xfrm>
              <a:off x="6875069" y="4337072"/>
              <a:ext cx="11578" cy="11735"/>
            </a:xfrm>
            <a:custGeom>
              <a:avLst/>
              <a:gdLst>
                <a:gd name="connsiteX0" fmla="*/ 5790 w 11578"/>
                <a:gd name="connsiteY0" fmla="*/ 11735 h 11735"/>
                <a:gd name="connsiteX1" fmla="*/ 11579 w 11578"/>
                <a:gd name="connsiteY1" fmla="*/ 5946 h 11735"/>
                <a:gd name="connsiteX2" fmla="*/ 5790 w 11578"/>
                <a:gd name="connsiteY2" fmla="*/ 0 h 11735"/>
                <a:gd name="connsiteX3" fmla="*/ 0 w 11578"/>
                <a:gd name="connsiteY3" fmla="*/ 5946 h 11735"/>
                <a:gd name="connsiteX4" fmla="*/ 5790 w 11578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735">
                  <a:moveTo>
                    <a:pt x="5790" y="11735"/>
                  </a:moveTo>
                  <a:cubicBezTo>
                    <a:pt x="9075" y="11735"/>
                    <a:pt x="11579" y="9075"/>
                    <a:pt x="11579" y="5946"/>
                  </a:cubicBezTo>
                  <a:cubicBezTo>
                    <a:pt x="11579" y="2660"/>
                    <a:pt x="8919" y="0"/>
                    <a:pt x="5790" y="0"/>
                  </a:cubicBezTo>
                  <a:cubicBezTo>
                    <a:pt x="2504" y="0"/>
                    <a:pt x="0" y="2660"/>
                    <a:pt x="0" y="5946"/>
                  </a:cubicBezTo>
                  <a:cubicBezTo>
                    <a:pt x="0" y="9075"/>
                    <a:pt x="2660" y="11735"/>
                    <a:pt x="5790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39" name="图形 13">
              <a:extLst>
                <a:ext uri="{FF2B5EF4-FFF2-40B4-BE49-F238E27FC236}">
                  <a16:creationId xmlns:a16="http://schemas.microsoft.com/office/drawing/2014/main" id="{4677350A-D9B8-8124-62EE-2F97422E471C}"/>
                </a:ext>
              </a:extLst>
            </p:cNvPr>
            <p:cNvSpPr/>
            <p:nvPr/>
          </p:nvSpPr>
          <p:spPr>
            <a:xfrm>
              <a:off x="6789005" y="4409988"/>
              <a:ext cx="14087" cy="14238"/>
            </a:xfrm>
            <a:custGeom>
              <a:avLst/>
              <a:gdLst>
                <a:gd name="connsiteX0" fmla="*/ 7047 w 14087"/>
                <a:gd name="connsiteY0" fmla="*/ 14239 h 14238"/>
                <a:gd name="connsiteX1" fmla="*/ 14088 w 14087"/>
                <a:gd name="connsiteY1" fmla="*/ 7041 h 14238"/>
                <a:gd name="connsiteX2" fmla="*/ 7047 w 14087"/>
                <a:gd name="connsiteY2" fmla="*/ 0 h 14238"/>
                <a:gd name="connsiteX3" fmla="*/ 5 w 14087"/>
                <a:gd name="connsiteY3" fmla="*/ 7041 h 14238"/>
                <a:gd name="connsiteX4" fmla="*/ 7047 w 14087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7" h="14238">
                  <a:moveTo>
                    <a:pt x="7047" y="14239"/>
                  </a:moveTo>
                  <a:cubicBezTo>
                    <a:pt x="10959" y="14239"/>
                    <a:pt x="14088" y="11110"/>
                    <a:pt x="14088" y="7041"/>
                  </a:cubicBezTo>
                  <a:cubicBezTo>
                    <a:pt x="14088" y="3129"/>
                    <a:pt x="10959" y="0"/>
                    <a:pt x="7047" y="0"/>
                  </a:cubicBezTo>
                  <a:cubicBezTo>
                    <a:pt x="3135" y="0"/>
                    <a:pt x="5" y="3129"/>
                    <a:pt x="5" y="7041"/>
                  </a:cubicBezTo>
                  <a:cubicBezTo>
                    <a:pt x="-151" y="11110"/>
                    <a:pt x="3135" y="14239"/>
                    <a:pt x="7047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0" name="图形 13">
              <a:extLst>
                <a:ext uri="{FF2B5EF4-FFF2-40B4-BE49-F238E27FC236}">
                  <a16:creationId xmlns:a16="http://schemas.microsoft.com/office/drawing/2014/main" id="{330B2C6D-7CFD-1D38-EF19-B60F15CCB0E0}"/>
                </a:ext>
              </a:extLst>
            </p:cNvPr>
            <p:cNvSpPr/>
            <p:nvPr/>
          </p:nvSpPr>
          <p:spPr>
            <a:xfrm>
              <a:off x="6690590" y="4469134"/>
              <a:ext cx="28477" cy="28477"/>
            </a:xfrm>
            <a:custGeom>
              <a:avLst/>
              <a:gdLst>
                <a:gd name="connsiteX0" fmla="*/ 28478 w 28477"/>
                <a:gd name="connsiteY0" fmla="*/ 14239 h 28477"/>
                <a:gd name="connsiteX1" fmla="*/ 14239 w 28477"/>
                <a:gd name="connsiteY1" fmla="*/ 28478 h 28477"/>
                <a:gd name="connsiteX2" fmla="*/ 0 w 28477"/>
                <a:gd name="connsiteY2" fmla="*/ 14239 h 28477"/>
                <a:gd name="connsiteX3" fmla="*/ 14239 w 28477"/>
                <a:gd name="connsiteY3" fmla="*/ 0 h 28477"/>
                <a:gd name="connsiteX4" fmla="*/ 28478 w 28477"/>
                <a:gd name="connsiteY4" fmla="*/ 14239 h 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7" h="28477">
                  <a:moveTo>
                    <a:pt x="28478" y="14239"/>
                  </a:moveTo>
                  <a:cubicBezTo>
                    <a:pt x="28478" y="22103"/>
                    <a:pt x="22103" y="28478"/>
                    <a:pt x="14239" y="28478"/>
                  </a:cubicBezTo>
                  <a:cubicBezTo>
                    <a:pt x="6375" y="28478"/>
                    <a:pt x="0" y="22103"/>
                    <a:pt x="0" y="14239"/>
                  </a:cubicBezTo>
                  <a:cubicBezTo>
                    <a:pt x="0" y="6375"/>
                    <a:pt x="6375" y="0"/>
                    <a:pt x="14239" y="0"/>
                  </a:cubicBezTo>
                  <a:cubicBezTo>
                    <a:pt x="22103" y="0"/>
                    <a:pt x="28478" y="6375"/>
                    <a:pt x="28478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1" name="图形 13">
              <a:extLst>
                <a:ext uri="{FF2B5EF4-FFF2-40B4-BE49-F238E27FC236}">
                  <a16:creationId xmlns:a16="http://schemas.microsoft.com/office/drawing/2014/main" id="{E63999BC-0F7D-DCCC-59C2-0493FC284D1B}"/>
                </a:ext>
              </a:extLst>
            </p:cNvPr>
            <p:cNvSpPr/>
            <p:nvPr/>
          </p:nvSpPr>
          <p:spPr>
            <a:xfrm>
              <a:off x="6593734" y="4527028"/>
              <a:ext cx="28477" cy="28477"/>
            </a:xfrm>
            <a:custGeom>
              <a:avLst/>
              <a:gdLst>
                <a:gd name="connsiteX0" fmla="*/ 14239 w 28477"/>
                <a:gd name="connsiteY0" fmla="*/ 28478 h 28477"/>
                <a:gd name="connsiteX1" fmla="*/ 28478 w 28477"/>
                <a:gd name="connsiteY1" fmla="*/ 14239 h 28477"/>
                <a:gd name="connsiteX2" fmla="*/ 14239 w 28477"/>
                <a:gd name="connsiteY2" fmla="*/ 0 h 28477"/>
                <a:gd name="connsiteX3" fmla="*/ 0 w 28477"/>
                <a:gd name="connsiteY3" fmla="*/ 14239 h 28477"/>
                <a:gd name="connsiteX4" fmla="*/ 14239 w 28477"/>
                <a:gd name="connsiteY4" fmla="*/ 28478 h 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7" h="28477">
                  <a:moveTo>
                    <a:pt x="14239" y="28478"/>
                  </a:moveTo>
                  <a:cubicBezTo>
                    <a:pt x="22062" y="28478"/>
                    <a:pt x="28478" y="22062"/>
                    <a:pt x="28478" y="14239"/>
                  </a:cubicBezTo>
                  <a:cubicBezTo>
                    <a:pt x="28478" y="6415"/>
                    <a:pt x="22062" y="0"/>
                    <a:pt x="14239" y="0"/>
                  </a:cubicBezTo>
                  <a:cubicBezTo>
                    <a:pt x="6415" y="0"/>
                    <a:pt x="0" y="6415"/>
                    <a:pt x="0" y="14239"/>
                  </a:cubicBezTo>
                  <a:cubicBezTo>
                    <a:pt x="0" y="22062"/>
                    <a:pt x="6415" y="28478"/>
                    <a:pt x="14239" y="2847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2" name="图形 13">
              <a:extLst>
                <a:ext uri="{FF2B5EF4-FFF2-40B4-BE49-F238E27FC236}">
                  <a16:creationId xmlns:a16="http://schemas.microsoft.com/office/drawing/2014/main" id="{9E13C428-0389-3816-C720-F829F1C82EF4}"/>
                </a:ext>
              </a:extLst>
            </p:cNvPr>
            <p:cNvSpPr/>
            <p:nvPr/>
          </p:nvSpPr>
          <p:spPr>
            <a:xfrm>
              <a:off x="6490463" y="4574126"/>
              <a:ext cx="31920" cy="31919"/>
            </a:xfrm>
            <a:custGeom>
              <a:avLst/>
              <a:gdLst>
                <a:gd name="connsiteX0" fmla="*/ 15960 w 31920"/>
                <a:gd name="connsiteY0" fmla="*/ 31920 h 31919"/>
                <a:gd name="connsiteX1" fmla="*/ 31920 w 31920"/>
                <a:gd name="connsiteY1" fmla="*/ 15960 h 31919"/>
                <a:gd name="connsiteX2" fmla="*/ 15960 w 31920"/>
                <a:gd name="connsiteY2" fmla="*/ 0 h 31919"/>
                <a:gd name="connsiteX3" fmla="*/ 0 w 31920"/>
                <a:gd name="connsiteY3" fmla="*/ 15960 h 31919"/>
                <a:gd name="connsiteX4" fmla="*/ 15960 w 31920"/>
                <a:gd name="connsiteY4" fmla="*/ 31920 h 3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19">
                  <a:moveTo>
                    <a:pt x="15960" y="31920"/>
                  </a:moveTo>
                  <a:cubicBezTo>
                    <a:pt x="24722" y="31920"/>
                    <a:pt x="31920" y="24722"/>
                    <a:pt x="31920" y="15960"/>
                  </a:cubicBezTo>
                  <a:cubicBezTo>
                    <a:pt x="31920" y="7198"/>
                    <a:pt x="24879" y="0"/>
                    <a:pt x="15960" y="0"/>
                  </a:cubicBezTo>
                  <a:cubicBezTo>
                    <a:pt x="7198" y="0"/>
                    <a:pt x="0" y="7198"/>
                    <a:pt x="0" y="15960"/>
                  </a:cubicBezTo>
                  <a:cubicBezTo>
                    <a:pt x="0" y="24879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3" name="图形 13">
              <a:extLst>
                <a:ext uri="{FF2B5EF4-FFF2-40B4-BE49-F238E27FC236}">
                  <a16:creationId xmlns:a16="http://schemas.microsoft.com/office/drawing/2014/main" id="{546E7391-1517-66DD-C3D0-A666B115C196}"/>
                </a:ext>
              </a:extLst>
            </p:cNvPr>
            <p:cNvSpPr/>
            <p:nvPr/>
          </p:nvSpPr>
          <p:spPr>
            <a:xfrm>
              <a:off x="6372797" y="4601821"/>
              <a:ext cx="56016" cy="56016"/>
            </a:xfrm>
            <a:custGeom>
              <a:avLst/>
              <a:gdLst>
                <a:gd name="connsiteX0" fmla="*/ 28008 w 56016"/>
                <a:gd name="connsiteY0" fmla="*/ 56017 h 56016"/>
                <a:gd name="connsiteX1" fmla="*/ 56017 w 56016"/>
                <a:gd name="connsiteY1" fmla="*/ 28008 h 56016"/>
                <a:gd name="connsiteX2" fmla="*/ 28008 w 56016"/>
                <a:gd name="connsiteY2" fmla="*/ 0 h 56016"/>
                <a:gd name="connsiteX3" fmla="*/ 0 w 56016"/>
                <a:gd name="connsiteY3" fmla="*/ 28008 h 56016"/>
                <a:gd name="connsiteX4" fmla="*/ 28008 w 56016"/>
                <a:gd name="connsiteY4" fmla="*/ 56017 h 5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16" h="56016">
                  <a:moveTo>
                    <a:pt x="28008" y="56017"/>
                  </a:moveTo>
                  <a:cubicBezTo>
                    <a:pt x="43499" y="56017"/>
                    <a:pt x="56017" y="43499"/>
                    <a:pt x="56017" y="28008"/>
                  </a:cubicBezTo>
                  <a:cubicBezTo>
                    <a:pt x="56017" y="12517"/>
                    <a:pt x="43499" y="0"/>
                    <a:pt x="28008" y="0"/>
                  </a:cubicBezTo>
                  <a:cubicBezTo>
                    <a:pt x="12518" y="0"/>
                    <a:pt x="0" y="12517"/>
                    <a:pt x="0" y="28008"/>
                  </a:cubicBezTo>
                  <a:cubicBezTo>
                    <a:pt x="0" y="43499"/>
                    <a:pt x="12518" y="56017"/>
                    <a:pt x="28008" y="5601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4" name="图形 13">
              <a:extLst>
                <a:ext uri="{FF2B5EF4-FFF2-40B4-BE49-F238E27FC236}">
                  <a16:creationId xmlns:a16="http://schemas.microsoft.com/office/drawing/2014/main" id="{4E473452-4CE7-B121-5411-5BEBB45CBD5F}"/>
                </a:ext>
              </a:extLst>
            </p:cNvPr>
            <p:cNvSpPr/>
            <p:nvPr/>
          </p:nvSpPr>
          <p:spPr>
            <a:xfrm>
              <a:off x="6265301" y="4632959"/>
              <a:ext cx="53513" cy="53513"/>
            </a:xfrm>
            <a:custGeom>
              <a:avLst/>
              <a:gdLst>
                <a:gd name="connsiteX0" fmla="*/ 26756 w 53513"/>
                <a:gd name="connsiteY0" fmla="*/ 53513 h 53513"/>
                <a:gd name="connsiteX1" fmla="*/ 53513 w 53513"/>
                <a:gd name="connsiteY1" fmla="*/ 26757 h 53513"/>
                <a:gd name="connsiteX2" fmla="*/ 26756 w 53513"/>
                <a:gd name="connsiteY2" fmla="*/ 0 h 53513"/>
                <a:gd name="connsiteX3" fmla="*/ 0 w 53513"/>
                <a:gd name="connsiteY3" fmla="*/ 26757 h 53513"/>
                <a:gd name="connsiteX4" fmla="*/ 26756 w 53513"/>
                <a:gd name="connsiteY4" fmla="*/ 53513 h 5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13" h="53513">
                  <a:moveTo>
                    <a:pt x="26756" y="53513"/>
                  </a:moveTo>
                  <a:cubicBezTo>
                    <a:pt x="41621" y="53513"/>
                    <a:pt x="53513" y="41621"/>
                    <a:pt x="53513" y="26757"/>
                  </a:cubicBezTo>
                  <a:cubicBezTo>
                    <a:pt x="53513" y="12048"/>
                    <a:pt x="41465" y="0"/>
                    <a:pt x="26756" y="0"/>
                  </a:cubicBezTo>
                  <a:cubicBezTo>
                    <a:pt x="12048" y="0"/>
                    <a:pt x="0" y="12048"/>
                    <a:pt x="0" y="26757"/>
                  </a:cubicBezTo>
                  <a:cubicBezTo>
                    <a:pt x="0" y="41621"/>
                    <a:pt x="12048" y="53513"/>
                    <a:pt x="26756" y="535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5" name="图形 13">
              <a:extLst>
                <a:ext uri="{FF2B5EF4-FFF2-40B4-BE49-F238E27FC236}">
                  <a16:creationId xmlns:a16="http://schemas.microsoft.com/office/drawing/2014/main" id="{EA812976-32BC-3B85-E491-87F21D2C6B17}"/>
                </a:ext>
              </a:extLst>
            </p:cNvPr>
            <p:cNvSpPr/>
            <p:nvPr/>
          </p:nvSpPr>
          <p:spPr>
            <a:xfrm>
              <a:off x="6156867" y="4655647"/>
              <a:ext cx="48506" cy="48506"/>
            </a:xfrm>
            <a:custGeom>
              <a:avLst/>
              <a:gdLst>
                <a:gd name="connsiteX0" fmla="*/ 24253 w 48506"/>
                <a:gd name="connsiteY0" fmla="*/ 48506 h 48506"/>
                <a:gd name="connsiteX1" fmla="*/ 48506 w 48506"/>
                <a:gd name="connsiteY1" fmla="*/ 24253 h 48506"/>
                <a:gd name="connsiteX2" fmla="*/ 24253 w 48506"/>
                <a:gd name="connsiteY2" fmla="*/ 0 h 48506"/>
                <a:gd name="connsiteX3" fmla="*/ 0 w 48506"/>
                <a:gd name="connsiteY3" fmla="*/ 24253 h 48506"/>
                <a:gd name="connsiteX4" fmla="*/ 24253 w 48506"/>
                <a:gd name="connsiteY4" fmla="*/ 48506 h 4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06" h="48506">
                  <a:moveTo>
                    <a:pt x="24253" y="48506"/>
                  </a:moveTo>
                  <a:cubicBezTo>
                    <a:pt x="37710" y="48506"/>
                    <a:pt x="48506" y="37710"/>
                    <a:pt x="48506" y="24253"/>
                  </a:cubicBezTo>
                  <a:cubicBezTo>
                    <a:pt x="48506" y="10797"/>
                    <a:pt x="37710" y="0"/>
                    <a:pt x="24253" y="0"/>
                  </a:cubicBezTo>
                  <a:cubicBezTo>
                    <a:pt x="10797" y="0"/>
                    <a:pt x="0" y="10797"/>
                    <a:pt x="0" y="24253"/>
                  </a:cubicBezTo>
                  <a:cubicBezTo>
                    <a:pt x="0" y="37710"/>
                    <a:pt x="10953" y="48506"/>
                    <a:pt x="24253" y="485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6" name="图形 13">
              <a:extLst>
                <a:ext uri="{FF2B5EF4-FFF2-40B4-BE49-F238E27FC236}">
                  <a16:creationId xmlns:a16="http://schemas.microsoft.com/office/drawing/2014/main" id="{A1BD69B1-DC58-858C-5AAC-8EBA3A49EA44}"/>
                </a:ext>
              </a:extLst>
            </p:cNvPr>
            <p:cNvSpPr/>
            <p:nvPr/>
          </p:nvSpPr>
          <p:spPr>
            <a:xfrm>
              <a:off x="6046711" y="4667695"/>
              <a:ext cx="44437" cy="44437"/>
            </a:xfrm>
            <a:custGeom>
              <a:avLst/>
              <a:gdLst>
                <a:gd name="connsiteX0" fmla="*/ 22219 w 44437"/>
                <a:gd name="connsiteY0" fmla="*/ 44438 h 44437"/>
                <a:gd name="connsiteX1" fmla="*/ 44438 w 44437"/>
                <a:gd name="connsiteY1" fmla="*/ 22219 h 44437"/>
                <a:gd name="connsiteX2" fmla="*/ 22219 w 44437"/>
                <a:gd name="connsiteY2" fmla="*/ 0 h 44437"/>
                <a:gd name="connsiteX3" fmla="*/ 0 w 44437"/>
                <a:gd name="connsiteY3" fmla="*/ 22219 h 44437"/>
                <a:gd name="connsiteX4" fmla="*/ 22219 w 44437"/>
                <a:gd name="connsiteY4" fmla="*/ 44438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22219" y="44438"/>
                  </a:moveTo>
                  <a:cubicBezTo>
                    <a:pt x="34424" y="44438"/>
                    <a:pt x="44438" y="34580"/>
                    <a:pt x="44438" y="22219"/>
                  </a:cubicBezTo>
                  <a:cubicBezTo>
                    <a:pt x="44438" y="10014"/>
                    <a:pt x="34580" y="0"/>
                    <a:pt x="22219" y="0"/>
                  </a:cubicBezTo>
                  <a:cubicBezTo>
                    <a:pt x="10014" y="0"/>
                    <a:pt x="0" y="9858"/>
                    <a:pt x="0" y="22219"/>
                  </a:cubicBezTo>
                  <a:cubicBezTo>
                    <a:pt x="0" y="34580"/>
                    <a:pt x="9858" y="44438"/>
                    <a:pt x="22219" y="444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7" name="图形 13">
              <a:extLst>
                <a:ext uri="{FF2B5EF4-FFF2-40B4-BE49-F238E27FC236}">
                  <a16:creationId xmlns:a16="http://schemas.microsoft.com/office/drawing/2014/main" id="{97B23A1F-4DCE-0223-B60B-F778C3D5A62D}"/>
                </a:ext>
              </a:extLst>
            </p:cNvPr>
            <p:cNvSpPr/>
            <p:nvPr/>
          </p:nvSpPr>
          <p:spPr>
            <a:xfrm>
              <a:off x="5934834" y="4668791"/>
              <a:ext cx="42560" cy="42560"/>
            </a:xfrm>
            <a:custGeom>
              <a:avLst/>
              <a:gdLst>
                <a:gd name="connsiteX0" fmla="*/ 21280 w 42560"/>
                <a:gd name="connsiteY0" fmla="*/ 42560 h 42560"/>
                <a:gd name="connsiteX1" fmla="*/ 42560 w 42560"/>
                <a:gd name="connsiteY1" fmla="*/ 21280 h 42560"/>
                <a:gd name="connsiteX2" fmla="*/ 21280 w 42560"/>
                <a:gd name="connsiteY2" fmla="*/ 0 h 42560"/>
                <a:gd name="connsiteX3" fmla="*/ 0 w 42560"/>
                <a:gd name="connsiteY3" fmla="*/ 21280 h 42560"/>
                <a:gd name="connsiteX4" fmla="*/ 21280 w 42560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0" h="42560">
                  <a:moveTo>
                    <a:pt x="21280" y="42560"/>
                  </a:moveTo>
                  <a:cubicBezTo>
                    <a:pt x="33015" y="42560"/>
                    <a:pt x="42560" y="33015"/>
                    <a:pt x="42560" y="21280"/>
                  </a:cubicBezTo>
                  <a:cubicBezTo>
                    <a:pt x="42560" y="9545"/>
                    <a:pt x="33015" y="0"/>
                    <a:pt x="21280" y="0"/>
                  </a:cubicBezTo>
                  <a:cubicBezTo>
                    <a:pt x="9545" y="0"/>
                    <a:pt x="0" y="9545"/>
                    <a:pt x="0" y="21280"/>
                  </a:cubicBezTo>
                  <a:cubicBezTo>
                    <a:pt x="0" y="33015"/>
                    <a:pt x="9545" y="42560"/>
                    <a:pt x="21280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8" name="图形 13">
              <a:extLst>
                <a:ext uri="{FF2B5EF4-FFF2-40B4-BE49-F238E27FC236}">
                  <a16:creationId xmlns:a16="http://schemas.microsoft.com/office/drawing/2014/main" id="{05FDDD7F-7512-6BCE-C4B1-A72B0B479EBF}"/>
                </a:ext>
              </a:extLst>
            </p:cNvPr>
            <p:cNvSpPr/>
            <p:nvPr/>
          </p:nvSpPr>
          <p:spPr>
            <a:xfrm>
              <a:off x="5822488" y="4658620"/>
              <a:ext cx="42560" cy="42560"/>
            </a:xfrm>
            <a:custGeom>
              <a:avLst/>
              <a:gdLst>
                <a:gd name="connsiteX0" fmla="*/ 21280 w 42560"/>
                <a:gd name="connsiteY0" fmla="*/ 42560 h 42560"/>
                <a:gd name="connsiteX1" fmla="*/ 42560 w 42560"/>
                <a:gd name="connsiteY1" fmla="*/ 21280 h 42560"/>
                <a:gd name="connsiteX2" fmla="*/ 21280 w 42560"/>
                <a:gd name="connsiteY2" fmla="*/ 0 h 42560"/>
                <a:gd name="connsiteX3" fmla="*/ 0 w 42560"/>
                <a:gd name="connsiteY3" fmla="*/ 21280 h 42560"/>
                <a:gd name="connsiteX4" fmla="*/ 21280 w 42560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0" h="42560">
                  <a:moveTo>
                    <a:pt x="21280" y="42560"/>
                  </a:moveTo>
                  <a:cubicBezTo>
                    <a:pt x="33016" y="42560"/>
                    <a:pt x="42560" y="33015"/>
                    <a:pt x="42560" y="21280"/>
                  </a:cubicBezTo>
                  <a:cubicBezTo>
                    <a:pt x="42560" y="9545"/>
                    <a:pt x="33016" y="0"/>
                    <a:pt x="21280" y="0"/>
                  </a:cubicBezTo>
                  <a:cubicBezTo>
                    <a:pt x="9545" y="0"/>
                    <a:pt x="0" y="9545"/>
                    <a:pt x="0" y="21280"/>
                  </a:cubicBezTo>
                  <a:cubicBezTo>
                    <a:pt x="0" y="33015"/>
                    <a:pt x="9545" y="42560"/>
                    <a:pt x="21280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49" name="图形 13">
              <a:extLst>
                <a:ext uri="{FF2B5EF4-FFF2-40B4-BE49-F238E27FC236}">
                  <a16:creationId xmlns:a16="http://schemas.microsoft.com/office/drawing/2014/main" id="{80666426-1189-FD4E-FB17-CF60C654250C}"/>
                </a:ext>
              </a:extLst>
            </p:cNvPr>
            <p:cNvSpPr/>
            <p:nvPr/>
          </p:nvSpPr>
          <p:spPr>
            <a:xfrm>
              <a:off x="5711550" y="4638592"/>
              <a:ext cx="42560" cy="42560"/>
            </a:xfrm>
            <a:custGeom>
              <a:avLst/>
              <a:gdLst>
                <a:gd name="connsiteX0" fmla="*/ 21280 w 42560"/>
                <a:gd name="connsiteY0" fmla="*/ 42560 h 42560"/>
                <a:gd name="connsiteX1" fmla="*/ 42560 w 42560"/>
                <a:gd name="connsiteY1" fmla="*/ 21280 h 42560"/>
                <a:gd name="connsiteX2" fmla="*/ 21280 w 42560"/>
                <a:gd name="connsiteY2" fmla="*/ 0 h 42560"/>
                <a:gd name="connsiteX3" fmla="*/ 0 w 42560"/>
                <a:gd name="connsiteY3" fmla="*/ 21280 h 42560"/>
                <a:gd name="connsiteX4" fmla="*/ 21280 w 42560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0" h="42560">
                  <a:moveTo>
                    <a:pt x="21280" y="42560"/>
                  </a:moveTo>
                  <a:cubicBezTo>
                    <a:pt x="33015" y="42560"/>
                    <a:pt x="42560" y="33015"/>
                    <a:pt x="42560" y="21280"/>
                  </a:cubicBezTo>
                  <a:cubicBezTo>
                    <a:pt x="42560" y="9545"/>
                    <a:pt x="33015" y="0"/>
                    <a:pt x="21280" y="0"/>
                  </a:cubicBezTo>
                  <a:cubicBezTo>
                    <a:pt x="9545" y="0"/>
                    <a:pt x="0" y="9545"/>
                    <a:pt x="0" y="21280"/>
                  </a:cubicBezTo>
                  <a:cubicBezTo>
                    <a:pt x="0" y="33015"/>
                    <a:pt x="9545" y="42560"/>
                    <a:pt x="21280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0" name="图形 13">
              <a:extLst>
                <a:ext uri="{FF2B5EF4-FFF2-40B4-BE49-F238E27FC236}">
                  <a16:creationId xmlns:a16="http://schemas.microsoft.com/office/drawing/2014/main" id="{A531234E-CAC2-76A9-BE8C-4C52EBC2664B}"/>
                </a:ext>
              </a:extLst>
            </p:cNvPr>
            <p:cNvSpPr/>
            <p:nvPr/>
          </p:nvSpPr>
          <p:spPr>
            <a:xfrm>
              <a:off x="5602020" y="4607454"/>
              <a:ext cx="44437" cy="44437"/>
            </a:xfrm>
            <a:custGeom>
              <a:avLst/>
              <a:gdLst>
                <a:gd name="connsiteX0" fmla="*/ 22219 w 44437"/>
                <a:gd name="connsiteY0" fmla="*/ 44438 h 44437"/>
                <a:gd name="connsiteX1" fmla="*/ 44438 w 44437"/>
                <a:gd name="connsiteY1" fmla="*/ 22219 h 44437"/>
                <a:gd name="connsiteX2" fmla="*/ 22219 w 44437"/>
                <a:gd name="connsiteY2" fmla="*/ 0 h 44437"/>
                <a:gd name="connsiteX3" fmla="*/ 0 w 44437"/>
                <a:gd name="connsiteY3" fmla="*/ 22219 h 44437"/>
                <a:gd name="connsiteX4" fmla="*/ 22219 w 44437"/>
                <a:gd name="connsiteY4" fmla="*/ 44438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22219" y="44438"/>
                  </a:moveTo>
                  <a:cubicBezTo>
                    <a:pt x="34424" y="44438"/>
                    <a:pt x="44438" y="34580"/>
                    <a:pt x="44438" y="22219"/>
                  </a:cubicBezTo>
                  <a:cubicBezTo>
                    <a:pt x="44438" y="10014"/>
                    <a:pt x="34580" y="0"/>
                    <a:pt x="22219" y="0"/>
                  </a:cubicBezTo>
                  <a:cubicBezTo>
                    <a:pt x="10014" y="0"/>
                    <a:pt x="0" y="9858"/>
                    <a:pt x="0" y="22219"/>
                  </a:cubicBezTo>
                  <a:cubicBezTo>
                    <a:pt x="0" y="34580"/>
                    <a:pt x="9858" y="44438"/>
                    <a:pt x="22219" y="444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1" name="图形 13">
              <a:extLst>
                <a:ext uri="{FF2B5EF4-FFF2-40B4-BE49-F238E27FC236}">
                  <a16:creationId xmlns:a16="http://schemas.microsoft.com/office/drawing/2014/main" id="{89977215-FDD0-1E9A-5E2C-EF944C0CA9A3}"/>
                </a:ext>
              </a:extLst>
            </p:cNvPr>
            <p:cNvSpPr/>
            <p:nvPr/>
          </p:nvSpPr>
          <p:spPr>
            <a:xfrm>
              <a:off x="5500157" y="4571622"/>
              <a:ext cx="36927" cy="36927"/>
            </a:xfrm>
            <a:custGeom>
              <a:avLst/>
              <a:gdLst>
                <a:gd name="connsiteX0" fmla="*/ 18464 w 36927"/>
                <a:gd name="connsiteY0" fmla="*/ 36927 h 36927"/>
                <a:gd name="connsiteX1" fmla="*/ 36927 w 36927"/>
                <a:gd name="connsiteY1" fmla="*/ 18464 h 36927"/>
                <a:gd name="connsiteX2" fmla="*/ 18464 w 36927"/>
                <a:gd name="connsiteY2" fmla="*/ 0 h 36927"/>
                <a:gd name="connsiteX3" fmla="*/ 0 w 36927"/>
                <a:gd name="connsiteY3" fmla="*/ 18464 h 36927"/>
                <a:gd name="connsiteX4" fmla="*/ 18464 w 36927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927">
                  <a:moveTo>
                    <a:pt x="18464" y="36927"/>
                  </a:moveTo>
                  <a:cubicBezTo>
                    <a:pt x="28634" y="36927"/>
                    <a:pt x="36927" y="28634"/>
                    <a:pt x="36927" y="18464"/>
                  </a:cubicBezTo>
                  <a:cubicBezTo>
                    <a:pt x="36927" y="8293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4"/>
                  </a:cubicBezTo>
                  <a:cubicBezTo>
                    <a:pt x="0" y="28634"/>
                    <a:pt x="8293" y="36927"/>
                    <a:pt x="18464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2" name="图形 13">
              <a:extLst>
                <a:ext uri="{FF2B5EF4-FFF2-40B4-BE49-F238E27FC236}">
                  <a16:creationId xmlns:a16="http://schemas.microsoft.com/office/drawing/2014/main" id="{543C7B2B-3033-ACCE-A039-3F869417022F}"/>
                </a:ext>
              </a:extLst>
            </p:cNvPr>
            <p:cNvSpPr/>
            <p:nvPr/>
          </p:nvSpPr>
          <p:spPr>
            <a:xfrm>
              <a:off x="5397825" y="4522021"/>
              <a:ext cx="38491" cy="38491"/>
            </a:xfrm>
            <a:custGeom>
              <a:avLst/>
              <a:gdLst>
                <a:gd name="connsiteX0" fmla="*/ 19246 w 38491"/>
                <a:gd name="connsiteY0" fmla="*/ 38492 h 38491"/>
                <a:gd name="connsiteX1" fmla="*/ 38492 w 38491"/>
                <a:gd name="connsiteY1" fmla="*/ 19246 h 38491"/>
                <a:gd name="connsiteX2" fmla="*/ 19246 w 38491"/>
                <a:gd name="connsiteY2" fmla="*/ 0 h 38491"/>
                <a:gd name="connsiteX3" fmla="*/ 0 w 38491"/>
                <a:gd name="connsiteY3" fmla="*/ 19246 h 38491"/>
                <a:gd name="connsiteX4" fmla="*/ 19246 w 38491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1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886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3" name="图形 13">
              <a:extLst>
                <a:ext uri="{FF2B5EF4-FFF2-40B4-BE49-F238E27FC236}">
                  <a16:creationId xmlns:a16="http://schemas.microsoft.com/office/drawing/2014/main" id="{FB939DF8-ACB1-76D5-4010-D9966E771858}"/>
                </a:ext>
              </a:extLst>
            </p:cNvPr>
            <p:cNvSpPr/>
            <p:nvPr/>
          </p:nvSpPr>
          <p:spPr>
            <a:xfrm>
              <a:off x="5299718" y="4462875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920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4" name="图形 13">
              <a:extLst>
                <a:ext uri="{FF2B5EF4-FFF2-40B4-BE49-F238E27FC236}">
                  <a16:creationId xmlns:a16="http://schemas.microsoft.com/office/drawing/2014/main" id="{B8A62881-7879-1363-0E51-537E938A32AA}"/>
                </a:ext>
              </a:extLst>
            </p:cNvPr>
            <p:cNvSpPr/>
            <p:nvPr/>
          </p:nvSpPr>
          <p:spPr>
            <a:xfrm>
              <a:off x="5213972" y="4402164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3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3" y="23314"/>
                    <a:pt x="30043" y="15021"/>
                  </a:cubicBezTo>
                  <a:cubicBezTo>
                    <a:pt x="30043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5" name="图形 13">
              <a:extLst>
                <a:ext uri="{FF2B5EF4-FFF2-40B4-BE49-F238E27FC236}">
                  <a16:creationId xmlns:a16="http://schemas.microsoft.com/office/drawing/2014/main" id="{6982C0ED-B784-6A70-B0A6-0698D7AAA434}"/>
                </a:ext>
              </a:extLst>
            </p:cNvPr>
            <p:cNvSpPr/>
            <p:nvPr/>
          </p:nvSpPr>
          <p:spPr>
            <a:xfrm>
              <a:off x="5131042" y="4329875"/>
              <a:ext cx="25974" cy="25974"/>
            </a:xfrm>
            <a:custGeom>
              <a:avLst/>
              <a:gdLst>
                <a:gd name="connsiteX0" fmla="*/ 12987 w 25974"/>
                <a:gd name="connsiteY0" fmla="*/ 25974 h 25974"/>
                <a:gd name="connsiteX1" fmla="*/ 25974 w 25974"/>
                <a:gd name="connsiteY1" fmla="*/ 12987 h 25974"/>
                <a:gd name="connsiteX2" fmla="*/ 12987 w 25974"/>
                <a:gd name="connsiteY2" fmla="*/ 0 h 25974"/>
                <a:gd name="connsiteX3" fmla="*/ 0 w 25974"/>
                <a:gd name="connsiteY3" fmla="*/ 12987 h 25974"/>
                <a:gd name="connsiteX4" fmla="*/ 12987 w 25974"/>
                <a:gd name="connsiteY4" fmla="*/ 25974 h 2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4" h="25974">
                  <a:moveTo>
                    <a:pt x="12987" y="25974"/>
                  </a:moveTo>
                  <a:cubicBezTo>
                    <a:pt x="20185" y="25974"/>
                    <a:pt x="25974" y="20185"/>
                    <a:pt x="25974" y="12987"/>
                  </a:cubicBezTo>
                  <a:cubicBezTo>
                    <a:pt x="25974" y="5789"/>
                    <a:pt x="20185" y="0"/>
                    <a:pt x="12987" y="0"/>
                  </a:cubicBezTo>
                  <a:cubicBezTo>
                    <a:pt x="5789" y="0"/>
                    <a:pt x="0" y="5789"/>
                    <a:pt x="0" y="12987"/>
                  </a:cubicBezTo>
                  <a:cubicBezTo>
                    <a:pt x="0" y="20185"/>
                    <a:pt x="5946" y="25974"/>
                    <a:pt x="12987" y="2597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6" name="图形 13">
              <a:extLst>
                <a:ext uri="{FF2B5EF4-FFF2-40B4-BE49-F238E27FC236}">
                  <a16:creationId xmlns:a16="http://schemas.microsoft.com/office/drawing/2014/main" id="{CD07547A-ACE5-28C6-B45D-43082B46DC75}"/>
                </a:ext>
              </a:extLst>
            </p:cNvPr>
            <p:cNvSpPr/>
            <p:nvPr/>
          </p:nvSpPr>
          <p:spPr>
            <a:xfrm>
              <a:off x="5051085" y="4246475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7" name="图形 13">
              <a:extLst>
                <a:ext uri="{FF2B5EF4-FFF2-40B4-BE49-F238E27FC236}">
                  <a16:creationId xmlns:a16="http://schemas.microsoft.com/office/drawing/2014/main" id="{3F6636EA-8C3C-8F6C-071D-84FB64FDC386}"/>
                </a:ext>
              </a:extLst>
            </p:cNvPr>
            <p:cNvSpPr/>
            <p:nvPr/>
          </p:nvSpPr>
          <p:spPr>
            <a:xfrm>
              <a:off x="4982864" y="4160260"/>
              <a:ext cx="25974" cy="25974"/>
            </a:xfrm>
            <a:custGeom>
              <a:avLst/>
              <a:gdLst>
                <a:gd name="connsiteX0" fmla="*/ 12987 w 25974"/>
                <a:gd name="connsiteY0" fmla="*/ 25974 h 25974"/>
                <a:gd name="connsiteX1" fmla="*/ 25974 w 25974"/>
                <a:gd name="connsiteY1" fmla="*/ 12987 h 25974"/>
                <a:gd name="connsiteX2" fmla="*/ 12987 w 25974"/>
                <a:gd name="connsiteY2" fmla="*/ 0 h 25974"/>
                <a:gd name="connsiteX3" fmla="*/ 0 w 25974"/>
                <a:gd name="connsiteY3" fmla="*/ 12987 h 25974"/>
                <a:gd name="connsiteX4" fmla="*/ 12987 w 25974"/>
                <a:gd name="connsiteY4" fmla="*/ 25974 h 2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4" h="25974">
                  <a:moveTo>
                    <a:pt x="12987" y="25974"/>
                  </a:moveTo>
                  <a:cubicBezTo>
                    <a:pt x="20185" y="25974"/>
                    <a:pt x="25974" y="20185"/>
                    <a:pt x="25974" y="12987"/>
                  </a:cubicBezTo>
                  <a:cubicBezTo>
                    <a:pt x="25974" y="5789"/>
                    <a:pt x="20185" y="0"/>
                    <a:pt x="12987" y="0"/>
                  </a:cubicBezTo>
                  <a:cubicBezTo>
                    <a:pt x="5789" y="0"/>
                    <a:pt x="0" y="5789"/>
                    <a:pt x="0" y="12987"/>
                  </a:cubicBezTo>
                  <a:cubicBezTo>
                    <a:pt x="0" y="20185"/>
                    <a:pt x="5789" y="25974"/>
                    <a:pt x="12987" y="2597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8" name="图形 13">
              <a:extLst>
                <a:ext uri="{FF2B5EF4-FFF2-40B4-BE49-F238E27FC236}">
                  <a16:creationId xmlns:a16="http://schemas.microsoft.com/office/drawing/2014/main" id="{6C7A0F31-DCE8-7B20-7957-F0DD1C4874C0}"/>
                </a:ext>
              </a:extLst>
            </p:cNvPr>
            <p:cNvSpPr/>
            <p:nvPr/>
          </p:nvSpPr>
          <p:spPr>
            <a:xfrm>
              <a:off x="4920432" y="4065595"/>
              <a:ext cx="26756" cy="26913"/>
            </a:xfrm>
            <a:custGeom>
              <a:avLst/>
              <a:gdLst>
                <a:gd name="connsiteX0" fmla="*/ 13300 w 26756"/>
                <a:gd name="connsiteY0" fmla="*/ 26913 h 26913"/>
                <a:gd name="connsiteX1" fmla="*/ 26757 w 26756"/>
                <a:gd name="connsiteY1" fmla="*/ 13457 h 26913"/>
                <a:gd name="connsiteX2" fmla="*/ 13300 w 26756"/>
                <a:gd name="connsiteY2" fmla="*/ 0 h 26913"/>
                <a:gd name="connsiteX3" fmla="*/ 0 w 26756"/>
                <a:gd name="connsiteY3" fmla="*/ 13457 h 26913"/>
                <a:gd name="connsiteX4" fmla="*/ 13300 w 26756"/>
                <a:gd name="connsiteY4" fmla="*/ 26913 h 2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6" h="26913">
                  <a:moveTo>
                    <a:pt x="13300" y="26913"/>
                  </a:moveTo>
                  <a:cubicBezTo>
                    <a:pt x="20654" y="26913"/>
                    <a:pt x="26757" y="20967"/>
                    <a:pt x="26757" y="13457"/>
                  </a:cubicBezTo>
                  <a:cubicBezTo>
                    <a:pt x="26757" y="6102"/>
                    <a:pt x="20811" y="0"/>
                    <a:pt x="13300" y="0"/>
                  </a:cubicBezTo>
                  <a:cubicBezTo>
                    <a:pt x="5946" y="0"/>
                    <a:pt x="0" y="5946"/>
                    <a:pt x="0" y="13457"/>
                  </a:cubicBezTo>
                  <a:cubicBezTo>
                    <a:pt x="0" y="20967"/>
                    <a:pt x="5946" y="26913"/>
                    <a:pt x="13300" y="269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59" name="图形 13">
              <a:extLst>
                <a:ext uri="{FF2B5EF4-FFF2-40B4-BE49-F238E27FC236}">
                  <a16:creationId xmlns:a16="http://schemas.microsoft.com/office/drawing/2014/main" id="{D4975757-185C-CD1F-B147-2D04E256F814}"/>
                </a:ext>
              </a:extLst>
            </p:cNvPr>
            <p:cNvSpPr/>
            <p:nvPr/>
          </p:nvSpPr>
          <p:spPr>
            <a:xfrm>
              <a:off x="4866919" y="3966549"/>
              <a:ext cx="26913" cy="26756"/>
            </a:xfrm>
            <a:custGeom>
              <a:avLst/>
              <a:gdLst>
                <a:gd name="connsiteX0" fmla="*/ 13457 w 26913"/>
                <a:gd name="connsiteY0" fmla="*/ 26757 h 26756"/>
                <a:gd name="connsiteX1" fmla="*/ 26913 w 26913"/>
                <a:gd name="connsiteY1" fmla="*/ 13457 h 26756"/>
                <a:gd name="connsiteX2" fmla="*/ 13457 w 26913"/>
                <a:gd name="connsiteY2" fmla="*/ 0 h 26756"/>
                <a:gd name="connsiteX3" fmla="*/ 0 w 26913"/>
                <a:gd name="connsiteY3" fmla="*/ 13457 h 26756"/>
                <a:gd name="connsiteX4" fmla="*/ 13457 w 26913"/>
                <a:gd name="connsiteY4" fmla="*/ 26757 h 2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13" h="26756">
                  <a:moveTo>
                    <a:pt x="13457" y="26757"/>
                  </a:moveTo>
                  <a:cubicBezTo>
                    <a:pt x="20811" y="26757"/>
                    <a:pt x="26913" y="20811"/>
                    <a:pt x="26913" y="13457"/>
                  </a:cubicBezTo>
                  <a:cubicBezTo>
                    <a:pt x="26913" y="6102"/>
                    <a:pt x="20967" y="0"/>
                    <a:pt x="13457" y="0"/>
                  </a:cubicBezTo>
                  <a:cubicBezTo>
                    <a:pt x="6102" y="0"/>
                    <a:pt x="0" y="5946"/>
                    <a:pt x="0" y="13457"/>
                  </a:cubicBezTo>
                  <a:cubicBezTo>
                    <a:pt x="0" y="20811"/>
                    <a:pt x="5946" y="26757"/>
                    <a:pt x="13457" y="267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0" name="图形 13">
              <a:extLst>
                <a:ext uri="{FF2B5EF4-FFF2-40B4-BE49-F238E27FC236}">
                  <a16:creationId xmlns:a16="http://schemas.microsoft.com/office/drawing/2014/main" id="{F8D4FD97-25AC-2AFC-36FF-C23836CC0E49}"/>
                </a:ext>
              </a:extLst>
            </p:cNvPr>
            <p:cNvSpPr/>
            <p:nvPr/>
          </p:nvSpPr>
          <p:spPr>
            <a:xfrm>
              <a:off x="4824984" y="3865312"/>
              <a:ext cx="21749" cy="21749"/>
            </a:xfrm>
            <a:custGeom>
              <a:avLst/>
              <a:gdLst>
                <a:gd name="connsiteX0" fmla="*/ 10953 w 21749"/>
                <a:gd name="connsiteY0" fmla="*/ 21749 h 21749"/>
                <a:gd name="connsiteX1" fmla="*/ 21749 w 21749"/>
                <a:gd name="connsiteY1" fmla="*/ 10797 h 21749"/>
                <a:gd name="connsiteX2" fmla="*/ 10953 w 21749"/>
                <a:gd name="connsiteY2" fmla="*/ 0 h 21749"/>
                <a:gd name="connsiteX3" fmla="*/ 0 w 21749"/>
                <a:gd name="connsiteY3" fmla="*/ 10797 h 21749"/>
                <a:gd name="connsiteX4" fmla="*/ 10953 w 21749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749">
                  <a:moveTo>
                    <a:pt x="10953" y="21749"/>
                  </a:moveTo>
                  <a:cubicBezTo>
                    <a:pt x="16899" y="21749"/>
                    <a:pt x="21749" y="16899"/>
                    <a:pt x="21749" y="10797"/>
                  </a:cubicBezTo>
                  <a:cubicBezTo>
                    <a:pt x="21749" y="4851"/>
                    <a:pt x="16899" y="0"/>
                    <a:pt x="10953" y="0"/>
                  </a:cubicBezTo>
                  <a:cubicBezTo>
                    <a:pt x="5007" y="0"/>
                    <a:pt x="0" y="4851"/>
                    <a:pt x="0" y="10797"/>
                  </a:cubicBezTo>
                  <a:cubicBezTo>
                    <a:pt x="156" y="16899"/>
                    <a:pt x="5007" y="21749"/>
                    <a:pt x="10953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1" name="图形 13">
              <a:extLst>
                <a:ext uri="{FF2B5EF4-FFF2-40B4-BE49-F238E27FC236}">
                  <a16:creationId xmlns:a16="http://schemas.microsoft.com/office/drawing/2014/main" id="{2AA169B0-EB26-56E1-EF26-3A5C200B2363}"/>
                </a:ext>
              </a:extLst>
            </p:cNvPr>
            <p:cNvSpPr/>
            <p:nvPr/>
          </p:nvSpPr>
          <p:spPr>
            <a:xfrm>
              <a:off x="4788996" y="3756878"/>
              <a:ext cx="24253" cy="24252"/>
            </a:xfrm>
            <a:custGeom>
              <a:avLst/>
              <a:gdLst>
                <a:gd name="connsiteX0" fmla="*/ 12205 w 24253"/>
                <a:gd name="connsiteY0" fmla="*/ 24253 h 24252"/>
                <a:gd name="connsiteX1" fmla="*/ 24253 w 24253"/>
                <a:gd name="connsiteY1" fmla="*/ 12048 h 24252"/>
                <a:gd name="connsiteX2" fmla="*/ 12205 w 24253"/>
                <a:gd name="connsiteY2" fmla="*/ 0 h 24252"/>
                <a:gd name="connsiteX3" fmla="*/ 0 w 24253"/>
                <a:gd name="connsiteY3" fmla="*/ 12048 h 24252"/>
                <a:gd name="connsiteX4" fmla="*/ 12205 w 24253"/>
                <a:gd name="connsiteY4" fmla="*/ 24253 h 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3" h="24252">
                  <a:moveTo>
                    <a:pt x="12205" y="24253"/>
                  </a:moveTo>
                  <a:cubicBezTo>
                    <a:pt x="18933" y="24253"/>
                    <a:pt x="24253" y="18776"/>
                    <a:pt x="24253" y="12048"/>
                  </a:cubicBezTo>
                  <a:cubicBezTo>
                    <a:pt x="24253" y="5320"/>
                    <a:pt x="18776" y="0"/>
                    <a:pt x="12205" y="0"/>
                  </a:cubicBezTo>
                  <a:cubicBezTo>
                    <a:pt x="5476" y="0"/>
                    <a:pt x="0" y="5476"/>
                    <a:pt x="0" y="12048"/>
                  </a:cubicBezTo>
                  <a:cubicBezTo>
                    <a:pt x="0" y="18776"/>
                    <a:pt x="5476" y="24253"/>
                    <a:pt x="12205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2" name="图形 13">
              <a:extLst>
                <a:ext uri="{FF2B5EF4-FFF2-40B4-BE49-F238E27FC236}">
                  <a16:creationId xmlns:a16="http://schemas.microsoft.com/office/drawing/2014/main" id="{61F33683-96E7-9D65-CD57-53A72B37BD79}"/>
                </a:ext>
              </a:extLst>
            </p:cNvPr>
            <p:cNvSpPr/>
            <p:nvPr/>
          </p:nvSpPr>
          <p:spPr>
            <a:xfrm>
              <a:off x="4764274" y="3647348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320"/>
                    <a:pt x="18151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157" y="18150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3" name="图形 13">
              <a:extLst>
                <a:ext uri="{FF2B5EF4-FFF2-40B4-BE49-F238E27FC236}">
                  <a16:creationId xmlns:a16="http://schemas.microsoft.com/office/drawing/2014/main" id="{68133223-12D8-5A3C-2746-F8DBD101DC8D}"/>
                </a:ext>
              </a:extLst>
            </p:cNvPr>
            <p:cNvSpPr/>
            <p:nvPr/>
          </p:nvSpPr>
          <p:spPr>
            <a:xfrm>
              <a:off x="4748936" y="3535002"/>
              <a:ext cx="24256" cy="24409"/>
            </a:xfrm>
            <a:custGeom>
              <a:avLst/>
              <a:gdLst>
                <a:gd name="connsiteX0" fmla="*/ 12052 w 24256"/>
                <a:gd name="connsiteY0" fmla="*/ 24409 h 24409"/>
                <a:gd name="connsiteX1" fmla="*/ 24256 w 24256"/>
                <a:gd name="connsiteY1" fmla="*/ 12205 h 24409"/>
                <a:gd name="connsiteX2" fmla="*/ 12052 w 24256"/>
                <a:gd name="connsiteY2" fmla="*/ 0 h 24409"/>
                <a:gd name="connsiteX3" fmla="*/ 3 w 24256"/>
                <a:gd name="connsiteY3" fmla="*/ 12205 h 24409"/>
                <a:gd name="connsiteX4" fmla="*/ 12052 w 24256"/>
                <a:gd name="connsiteY4" fmla="*/ 24409 h 2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6" h="24409">
                  <a:moveTo>
                    <a:pt x="12052" y="24409"/>
                  </a:moveTo>
                  <a:cubicBezTo>
                    <a:pt x="18780" y="24409"/>
                    <a:pt x="24256" y="18933"/>
                    <a:pt x="24256" y="12205"/>
                  </a:cubicBezTo>
                  <a:cubicBezTo>
                    <a:pt x="24256" y="5477"/>
                    <a:pt x="18780" y="0"/>
                    <a:pt x="12052" y="0"/>
                  </a:cubicBezTo>
                  <a:cubicBezTo>
                    <a:pt x="5323" y="0"/>
                    <a:pt x="3" y="5477"/>
                    <a:pt x="3" y="12205"/>
                  </a:cubicBezTo>
                  <a:cubicBezTo>
                    <a:pt x="-153" y="18933"/>
                    <a:pt x="5323" y="24409"/>
                    <a:pt x="12052" y="2440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4" name="图形 13">
              <a:extLst>
                <a:ext uri="{FF2B5EF4-FFF2-40B4-BE49-F238E27FC236}">
                  <a16:creationId xmlns:a16="http://schemas.microsoft.com/office/drawing/2014/main" id="{AC400C3D-D416-7EAA-B33A-0A77C5DA2895}"/>
                </a:ext>
              </a:extLst>
            </p:cNvPr>
            <p:cNvSpPr/>
            <p:nvPr/>
          </p:nvSpPr>
          <p:spPr>
            <a:xfrm>
              <a:off x="4742368" y="3421091"/>
              <a:ext cx="26912" cy="26913"/>
            </a:xfrm>
            <a:custGeom>
              <a:avLst/>
              <a:gdLst>
                <a:gd name="connsiteX0" fmla="*/ 13456 w 26912"/>
                <a:gd name="connsiteY0" fmla="*/ 26913 h 26913"/>
                <a:gd name="connsiteX1" fmla="*/ 26913 w 26912"/>
                <a:gd name="connsiteY1" fmla="*/ 13457 h 26913"/>
                <a:gd name="connsiteX2" fmla="*/ 13456 w 26912"/>
                <a:gd name="connsiteY2" fmla="*/ 0 h 26913"/>
                <a:gd name="connsiteX3" fmla="*/ 0 w 26912"/>
                <a:gd name="connsiteY3" fmla="*/ 13457 h 26913"/>
                <a:gd name="connsiteX4" fmla="*/ 13456 w 26912"/>
                <a:gd name="connsiteY4" fmla="*/ 26913 h 2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12" h="26913">
                  <a:moveTo>
                    <a:pt x="13456" y="26913"/>
                  </a:moveTo>
                  <a:cubicBezTo>
                    <a:pt x="20811" y="26913"/>
                    <a:pt x="26913" y="20967"/>
                    <a:pt x="26913" y="13457"/>
                  </a:cubicBezTo>
                  <a:cubicBezTo>
                    <a:pt x="26913" y="6102"/>
                    <a:pt x="20967" y="0"/>
                    <a:pt x="13456" y="0"/>
                  </a:cubicBezTo>
                  <a:cubicBezTo>
                    <a:pt x="6102" y="0"/>
                    <a:pt x="0" y="5946"/>
                    <a:pt x="0" y="13457"/>
                  </a:cubicBezTo>
                  <a:cubicBezTo>
                    <a:pt x="156" y="20967"/>
                    <a:pt x="6102" y="26913"/>
                    <a:pt x="13456" y="269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5" name="图形 13">
              <a:extLst>
                <a:ext uri="{FF2B5EF4-FFF2-40B4-BE49-F238E27FC236}">
                  <a16:creationId xmlns:a16="http://schemas.microsoft.com/office/drawing/2014/main" id="{11B61018-E022-5187-77B4-A258B6D0B261}"/>
                </a:ext>
              </a:extLst>
            </p:cNvPr>
            <p:cNvSpPr/>
            <p:nvPr/>
          </p:nvSpPr>
          <p:spPr>
            <a:xfrm>
              <a:off x="4746749" y="3307806"/>
              <a:ext cx="28477" cy="28477"/>
            </a:xfrm>
            <a:custGeom>
              <a:avLst/>
              <a:gdLst>
                <a:gd name="connsiteX0" fmla="*/ 14239 w 28477"/>
                <a:gd name="connsiteY0" fmla="*/ 28478 h 28477"/>
                <a:gd name="connsiteX1" fmla="*/ 28478 w 28477"/>
                <a:gd name="connsiteY1" fmla="*/ 14239 h 28477"/>
                <a:gd name="connsiteX2" fmla="*/ 14239 w 28477"/>
                <a:gd name="connsiteY2" fmla="*/ 0 h 28477"/>
                <a:gd name="connsiteX3" fmla="*/ 0 w 28477"/>
                <a:gd name="connsiteY3" fmla="*/ 14239 h 28477"/>
                <a:gd name="connsiteX4" fmla="*/ 14239 w 28477"/>
                <a:gd name="connsiteY4" fmla="*/ 28478 h 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7" h="28477">
                  <a:moveTo>
                    <a:pt x="14239" y="28478"/>
                  </a:moveTo>
                  <a:cubicBezTo>
                    <a:pt x="22062" y="28478"/>
                    <a:pt x="28478" y="22062"/>
                    <a:pt x="28478" y="14239"/>
                  </a:cubicBezTo>
                  <a:cubicBezTo>
                    <a:pt x="28478" y="6415"/>
                    <a:pt x="22062" y="0"/>
                    <a:pt x="14239" y="0"/>
                  </a:cubicBezTo>
                  <a:cubicBezTo>
                    <a:pt x="6415" y="0"/>
                    <a:pt x="0" y="6415"/>
                    <a:pt x="0" y="14239"/>
                  </a:cubicBezTo>
                  <a:cubicBezTo>
                    <a:pt x="0" y="22062"/>
                    <a:pt x="6259" y="28478"/>
                    <a:pt x="14239" y="2847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6" name="图形 13">
              <a:extLst>
                <a:ext uri="{FF2B5EF4-FFF2-40B4-BE49-F238E27FC236}">
                  <a16:creationId xmlns:a16="http://schemas.microsoft.com/office/drawing/2014/main" id="{5F79DABB-7C7C-E484-7105-BC771CBD4CBF}"/>
                </a:ext>
              </a:extLst>
            </p:cNvPr>
            <p:cNvSpPr/>
            <p:nvPr/>
          </p:nvSpPr>
          <p:spPr>
            <a:xfrm>
              <a:off x="4764274" y="3198589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151"/>
                    <a:pt x="23471" y="11735"/>
                  </a:cubicBezTo>
                  <a:cubicBezTo>
                    <a:pt x="23471" y="5320"/>
                    <a:pt x="18151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157" y="18151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7" name="图形 13">
              <a:extLst>
                <a:ext uri="{FF2B5EF4-FFF2-40B4-BE49-F238E27FC236}">
                  <a16:creationId xmlns:a16="http://schemas.microsoft.com/office/drawing/2014/main" id="{10B27E0F-8803-93F2-37E6-4652B0C11F14}"/>
                </a:ext>
              </a:extLst>
            </p:cNvPr>
            <p:cNvSpPr/>
            <p:nvPr/>
          </p:nvSpPr>
          <p:spPr>
            <a:xfrm>
              <a:off x="4789465" y="3088590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151"/>
                    <a:pt x="23471" y="11735"/>
                  </a:cubicBezTo>
                  <a:cubicBezTo>
                    <a:pt x="23471" y="5320"/>
                    <a:pt x="18151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0" y="18151"/>
                    <a:pt x="5164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8" name="图形 13">
              <a:extLst>
                <a:ext uri="{FF2B5EF4-FFF2-40B4-BE49-F238E27FC236}">
                  <a16:creationId xmlns:a16="http://schemas.microsoft.com/office/drawing/2014/main" id="{CCF2CEEA-6B20-B6E7-FBCF-2542CF492D12}"/>
                </a:ext>
              </a:extLst>
            </p:cNvPr>
            <p:cNvSpPr/>
            <p:nvPr/>
          </p:nvSpPr>
          <p:spPr>
            <a:xfrm>
              <a:off x="4830930" y="2988136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347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69" name="图形 13">
              <a:extLst>
                <a:ext uri="{FF2B5EF4-FFF2-40B4-BE49-F238E27FC236}">
                  <a16:creationId xmlns:a16="http://schemas.microsoft.com/office/drawing/2014/main" id="{3EF5B8C8-4895-DF89-1F5A-A3D7EA4F1782}"/>
                </a:ext>
              </a:extLst>
            </p:cNvPr>
            <p:cNvSpPr/>
            <p:nvPr/>
          </p:nvSpPr>
          <p:spPr>
            <a:xfrm>
              <a:off x="4876620" y="2885647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565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0" name="图形 13">
              <a:extLst>
                <a:ext uri="{FF2B5EF4-FFF2-40B4-BE49-F238E27FC236}">
                  <a16:creationId xmlns:a16="http://schemas.microsoft.com/office/drawing/2014/main" id="{FA15F5B5-F2DD-D6D4-10AC-B1DF1CBD2547}"/>
                </a:ext>
              </a:extLst>
            </p:cNvPr>
            <p:cNvSpPr/>
            <p:nvPr/>
          </p:nvSpPr>
          <p:spPr>
            <a:xfrm>
              <a:off x="4930759" y="2787070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1" name="图形 13">
              <a:extLst>
                <a:ext uri="{FF2B5EF4-FFF2-40B4-BE49-F238E27FC236}">
                  <a16:creationId xmlns:a16="http://schemas.microsoft.com/office/drawing/2014/main" id="{8F2518CB-9250-6751-76E6-D6E9BE4F4274}"/>
                </a:ext>
              </a:extLst>
            </p:cNvPr>
            <p:cNvSpPr/>
            <p:nvPr/>
          </p:nvSpPr>
          <p:spPr>
            <a:xfrm>
              <a:off x="4992878" y="2693031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538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2" name="图形 13">
              <a:extLst>
                <a:ext uri="{FF2B5EF4-FFF2-40B4-BE49-F238E27FC236}">
                  <a16:creationId xmlns:a16="http://schemas.microsoft.com/office/drawing/2014/main" id="{87B7BCED-E20A-9029-2376-814020C837C5}"/>
                </a:ext>
              </a:extLst>
            </p:cNvPr>
            <p:cNvSpPr/>
            <p:nvPr/>
          </p:nvSpPr>
          <p:spPr>
            <a:xfrm>
              <a:off x="5063133" y="2604938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3" name="图形 13">
              <a:extLst>
                <a:ext uri="{FF2B5EF4-FFF2-40B4-BE49-F238E27FC236}">
                  <a16:creationId xmlns:a16="http://schemas.microsoft.com/office/drawing/2014/main" id="{AD166267-C8DA-F7D7-404F-68A22979DD9F}"/>
                </a:ext>
              </a:extLst>
            </p:cNvPr>
            <p:cNvSpPr/>
            <p:nvPr/>
          </p:nvSpPr>
          <p:spPr>
            <a:xfrm>
              <a:off x="5140274" y="2522634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4" name="图形 13">
              <a:extLst>
                <a:ext uri="{FF2B5EF4-FFF2-40B4-BE49-F238E27FC236}">
                  <a16:creationId xmlns:a16="http://schemas.microsoft.com/office/drawing/2014/main" id="{4375B082-C413-C6FD-D471-9580E2B992F4}"/>
                </a:ext>
              </a:extLst>
            </p:cNvPr>
            <p:cNvSpPr/>
            <p:nvPr/>
          </p:nvSpPr>
          <p:spPr>
            <a:xfrm>
              <a:off x="5224768" y="244799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415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5" name="图形 13">
              <a:extLst>
                <a:ext uri="{FF2B5EF4-FFF2-40B4-BE49-F238E27FC236}">
                  <a16:creationId xmlns:a16="http://schemas.microsoft.com/office/drawing/2014/main" id="{C910E526-7E2F-1412-56A0-455F8934EAE1}"/>
                </a:ext>
              </a:extLst>
            </p:cNvPr>
            <p:cNvSpPr/>
            <p:nvPr/>
          </p:nvSpPr>
          <p:spPr>
            <a:xfrm>
              <a:off x="5315991" y="2381654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6" name="图形 13">
              <a:extLst>
                <a:ext uri="{FF2B5EF4-FFF2-40B4-BE49-F238E27FC236}">
                  <a16:creationId xmlns:a16="http://schemas.microsoft.com/office/drawing/2014/main" id="{D4500105-B43E-2B7D-AD02-7992ABB30919}"/>
                </a:ext>
              </a:extLst>
            </p:cNvPr>
            <p:cNvSpPr/>
            <p:nvPr/>
          </p:nvSpPr>
          <p:spPr>
            <a:xfrm>
              <a:off x="5412846" y="2323760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7" name="图形 13">
              <a:extLst>
                <a:ext uri="{FF2B5EF4-FFF2-40B4-BE49-F238E27FC236}">
                  <a16:creationId xmlns:a16="http://schemas.microsoft.com/office/drawing/2014/main" id="{428188DA-92DC-9043-7D98-AF52E79A42C5}"/>
                </a:ext>
              </a:extLst>
            </p:cNvPr>
            <p:cNvSpPr/>
            <p:nvPr/>
          </p:nvSpPr>
          <p:spPr>
            <a:xfrm>
              <a:off x="5511893" y="2272437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8" name="图形 13">
              <a:extLst>
                <a:ext uri="{FF2B5EF4-FFF2-40B4-BE49-F238E27FC236}">
                  <a16:creationId xmlns:a16="http://schemas.microsoft.com/office/drawing/2014/main" id="{1BF60A50-2453-3FFE-667F-462AE1A016AF}"/>
                </a:ext>
              </a:extLst>
            </p:cNvPr>
            <p:cNvSpPr/>
            <p:nvPr/>
          </p:nvSpPr>
          <p:spPr>
            <a:xfrm>
              <a:off x="5616728" y="2232068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735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579"/>
                    <a:pt x="3286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79" name="图形 13">
              <a:extLst>
                <a:ext uri="{FF2B5EF4-FFF2-40B4-BE49-F238E27FC236}">
                  <a16:creationId xmlns:a16="http://schemas.microsoft.com/office/drawing/2014/main" id="{131FFFA9-89A0-637A-AEA0-E463E686B8B5}"/>
                </a:ext>
              </a:extLst>
            </p:cNvPr>
            <p:cNvSpPr/>
            <p:nvPr/>
          </p:nvSpPr>
          <p:spPr>
            <a:xfrm>
              <a:off x="5726884" y="2203590"/>
              <a:ext cx="11735" cy="11735"/>
            </a:xfrm>
            <a:custGeom>
              <a:avLst/>
              <a:gdLst>
                <a:gd name="connsiteX0" fmla="*/ 5946 w 11735"/>
                <a:gd name="connsiteY0" fmla="*/ 11735 h 11735"/>
                <a:gd name="connsiteX1" fmla="*/ 11735 w 11735"/>
                <a:gd name="connsiteY1" fmla="*/ 5946 h 11735"/>
                <a:gd name="connsiteX2" fmla="*/ 5946 w 11735"/>
                <a:gd name="connsiteY2" fmla="*/ 0 h 11735"/>
                <a:gd name="connsiteX3" fmla="*/ 0 w 11735"/>
                <a:gd name="connsiteY3" fmla="*/ 5946 h 11735"/>
                <a:gd name="connsiteX4" fmla="*/ 5946 w 1173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5" h="11735">
                  <a:moveTo>
                    <a:pt x="5946" y="11735"/>
                  </a:moveTo>
                  <a:cubicBezTo>
                    <a:pt x="9232" y="11735"/>
                    <a:pt x="11735" y="9075"/>
                    <a:pt x="11735" y="5946"/>
                  </a:cubicBezTo>
                  <a:cubicBezTo>
                    <a:pt x="11735" y="2660"/>
                    <a:pt x="9075" y="0"/>
                    <a:pt x="5946" y="0"/>
                  </a:cubicBezTo>
                  <a:cubicBezTo>
                    <a:pt x="2660" y="0"/>
                    <a:pt x="0" y="2660"/>
                    <a:pt x="0" y="5946"/>
                  </a:cubicBezTo>
                  <a:cubicBezTo>
                    <a:pt x="156" y="9232"/>
                    <a:pt x="2816" y="11735"/>
                    <a:pt x="594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0" name="图形 13">
              <a:extLst>
                <a:ext uri="{FF2B5EF4-FFF2-40B4-BE49-F238E27FC236}">
                  <a16:creationId xmlns:a16="http://schemas.microsoft.com/office/drawing/2014/main" id="{2F78FCD8-17F0-C870-E37C-1564AC643B97}"/>
                </a:ext>
              </a:extLst>
            </p:cNvPr>
            <p:cNvSpPr/>
            <p:nvPr/>
          </p:nvSpPr>
          <p:spPr>
            <a:xfrm>
              <a:off x="5839230" y="2184970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1" name="图形 13">
              <a:extLst>
                <a:ext uri="{FF2B5EF4-FFF2-40B4-BE49-F238E27FC236}">
                  <a16:creationId xmlns:a16="http://schemas.microsoft.com/office/drawing/2014/main" id="{83318A68-7ABD-CCEF-DDCC-3E9408EDAC0B}"/>
                </a:ext>
              </a:extLst>
            </p:cNvPr>
            <p:cNvSpPr/>
            <p:nvPr/>
          </p:nvSpPr>
          <p:spPr>
            <a:xfrm>
              <a:off x="5951577" y="2174799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2" name="图形 13">
              <a:extLst>
                <a:ext uri="{FF2B5EF4-FFF2-40B4-BE49-F238E27FC236}">
                  <a16:creationId xmlns:a16="http://schemas.microsoft.com/office/drawing/2014/main" id="{D92D3F3A-6686-88BE-31B7-4DBB33B11F13}"/>
                </a:ext>
              </a:extLst>
            </p:cNvPr>
            <p:cNvSpPr/>
            <p:nvPr/>
          </p:nvSpPr>
          <p:spPr>
            <a:xfrm>
              <a:off x="6064705" y="2174956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728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3" name="图形 13">
              <a:extLst>
                <a:ext uri="{FF2B5EF4-FFF2-40B4-BE49-F238E27FC236}">
                  <a16:creationId xmlns:a16="http://schemas.microsoft.com/office/drawing/2014/main" id="{C9E6B918-33FF-F9F9-F899-E5888D871722}"/>
                </a:ext>
              </a:extLst>
            </p:cNvPr>
            <p:cNvSpPr/>
            <p:nvPr/>
          </p:nvSpPr>
          <p:spPr>
            <a:xfrm>
              <a:off x="6177364" y="2185596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89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4" name="图形 13">
              <a:extLst>
                <a:ext uri="{FF2B5EF4-FFF2-40B4-BE49-F238E27FC236}">
                  <a16:creationId xmlns:a16="http://schemas.microsoft.com/office/drawing/2014/main" id="{7EA5BE32-8DB0-D912-A1B4-C022700298A7}"/>
                </a:ext>
              </a:extLst>
            </p:cNvPr>
            <p:cNvSpPr/>
            <p:nvPr/>
          </p:nvSpPr>
          <p:spPr>
            <a:xfrm>
              <a:off x="6287833" y="220531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7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5" name="图形 13">
              <a:extLst>
                <a:ext uri="{FF2B5EF4-FFF2-40B4-BE49-F238E27FC236}">
                  <a16:creationId xmlns:a16="http://schemas.microsoft.com/office/drawing/2014/main" id="{C08B0051-04F0-4908-9C95-EC2F4763AAC5}"/>
                </a:ext>
              </a:extLst>
            </p:cNvPr>
            <p:cNvSpPr/>
            <p:nvPr/>
          </p:nvSpPr>
          <p:spPr>
            <a:xfrm>
              <a:off x="6395798" y="2234571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667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6" name="图形 13">
              <a:extLst>
                <a:ext uri="{FF2B5EF4-FFF2-40B4-BE49-F238E27FC236}">
                  <a16:creationId xmlns:a16="http://schemas.microsoft.com/office/drawing/2014/main" id="{CD76DB59-79C3-44DA-A08D-CA3F84EEE0A7}"/>
                </a:ext>
              </a:extLst>
            </p:cNvPr>
            <p:cNvSpPr/>
            <p:nvPr/>
          </p:nvSpPr>
          <p:spPr>
            <a:xfrm>
              <a:off x="6501416" y="2274158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7" name="图形 13">
              <a:extLst>
                <a:ext uri="{FF2B5EF4-FFF2-40B4-BE49-F238E27FC236}">
                  <a16:creationId xmlns:a16="http://schemas.microsoft.com/office/drawing/2014/main" id="{B8E9B7B1-5CDE-8650-CBCC-3FE28D0686D3}"/>
                </a:ext>
              </a:extLst>
            </p:cNvPr>
            <p:cNvSpPr/>
            <p:nvPr/>
          </p:nvSpPr>
          <p:spPr>
            <a:xfrm>
              <a:off x="6602497" y="2322508"/>
              <a:ext cx="10953" cy="10952"/>
            </a:xfrm>
            <a:custGeom>
              <a:avLst/>
              <a:gdLst>
                <a:gd name="connsiteX0" fmla="*/ 5477 w 10953"/>
                <a:gd name="connsiteY0" fmla="*/ 10953 h 10952"/>
                <a:gd name="connsiteX1" fmla="*/ 10953 w 10953"/>
                <a:gd name="connsiteY1" fmla="*/ 5476 h 10952"/>
                <a:gd name="connsiteX2" fmla="*/ 5477 w 10953"/>
                <a:gd name="connsiteY2" fmla="*/ 0 h 10952"/>
                <a:gd name="connsiteX3" fmla="*/ 0 w 10953"/>
                <a:gd name="connsiteY3" fmla="*/ 5476 h 10952"/>
                <a:gd name="connsiteX4" fmla="*/ 5477 w 10953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6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347"/>
                    <a:pt x="0" y="5476"/>
                  </a:cubicBezTo>
                  <a:cubicBezTo>
                    <a:pt x="0" y="8606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8" name="图形 13">
              <a:extLst>
                <a:ext uri="{FF2B5EF4-FFF2-40B4-BE49-F238E27FC236}">
                  <a16:creationId xmlns:a16="http://schemas.microsoft.com/office/drawing/2014/main" id="{7EABFB17-54EE-C0DD-F55B-333B0F39C21A}"/>
                </a:ext>
              </a:extLst>
            </p:cNvPr>
            <p:cNvSpPr/>
            <p:nvPr/>
          </p:nvSpPr>
          <p:spPr>
            <a:xfrm>
              <a:off x="6699352" y="2380402"/>
              <a:ext cx="10952" cy="10953"/>
            </a:xfrm>
            <a:custGeom>
              <a:avLst/>
              <a:gdLst>
                <a:gd name="connsiteX0" fmla="*/ 5477 w 10952"/>
                <a:gd name="connsiteY0" fmla="*/ 10953 h 10953"/>
                <a:gd name="connsiteX1" fmla="*/ 10953 w 10952"/>
                <a:gd name="connsiteY1" fmla="*/ 5477 h 10953"/>
                <a:gd name="connsiteX2" fmla="*/ 5477 w 10952"/>
                <a:gd name="connsiteY2" fmla="*/ 0 h 10953"/>
                <a:gd name="connsiteX3" fmla="*/ 0 w 10952"/>
                <a:gd name="connsiteY3" fmla="*/ 5477 h 10953"/>
                <a:gd name="connsiteX4" fmla="*/ 5477 w 10952"/>
                <a:gd name="connsiteY4" fmla="*/ 10953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3">
                  <a:moveTo>
                    <a:pt x="5477" y="10953"/>
                  </a:moveTo>
                  <a:cubicBezTo>
                    <a:pt x="8450" y="10953"/>
                    <a:pt x="10953" y="8449"/>
                    <a:pt x="10953" y="5477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0" y="8449"/>
                    <a:pt x="2347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89" name="图形 13">
              <a:extLst>
                <a:ext uri="{FF2B5EF4-FFF2-40B4-BE49-F238E27FC236}">
                  <a16:creationId xmlns:a16="http://schemas.microsoft.com/office/drawing/2014/main" id="{002CF2E4-5092-E94C-B31F-C6364A973467}"/>
                </a:ext>
              </a:extLst>
            </p:cNvPr>
            <p:cNvSpPr/>
            <p:nvPr/>
          </p:nvSpPr>
          <p:spPr>
            <a:xfrm>
              <a:off x="6791044" y="2447215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0" name="图形 13">
              <a:extLst>
                <a:ext uri="{FF2B5EF4-FFF2-40B4-BE49-F238E27FC236}">
                  <a16:creationId xmlns:a16="http://schemas.microsoft.com/office/drawing/2014/main" id="{8989189B-C5CD-2868-E9C2-F2503CA402FB}"/>
                </a:ext>
              </a:extLst>
            </p:cNvPr>
            <p:cNvSpPr/>
            <p:nvPr/>
          </p:nvSpPr>
          <p:spPr>
            <a:xfrm>
              <a:off x="6876634" y="2522165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1" name="图形 13">
              <a:extLst>
                <a:ext uri="{FF2B5EF4-FFF2-40B4-BE49-F238E27FC236}">
                  <a16:creationId xmlns:a16="http://schemas.microsoft.com/office/drawing/2014/main" id="{6DD4CCFD-B83D-C73F-5BA5-F9EF3E0F5C30}"/>
                </a:ext>
              </a:extLst>
            </p:cNvPr>
            <p:cNvSpPr/>
            <p:nvPr/>
          </p:nvSpPr>
          <p:spPr>
            <a:xfrm>
              <a:off x="6955026" y="2604156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89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2" name="图形 13">
              <a:extLst>
                <a:ext uri="{FF2B5EF4-FFF2-40B4-BE49-F238E27FC236}">
                  <a16:creationId xmlns:a16="http://schemas.microsoft.com/office/drawing/2014/main" id="{9999CF88-0BA4-E4CA-D36C-9616758438F3}"/>
                </a:ext>
              </a:extLst>
            </p:cNvPr>
            <p:cNvSpPr/>
            <p:nvPr/>
          </p:nvSpPr>
          <p:spPr>
            <a:xfrm>
              <a:off x="7025438" y="2692249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89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946"/>
                    <a:pt x="1565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3" name="图形 13">
              <a:extLst>
                <a:ext uri="{FF2B5EF4-FFF2-40B4-BE49-F238E27FC236}">
                  <a16:creationId xmlns:a16="http://schemas.microsoft.com/office/drawing/2014/main" id="{2232364B-DBA3-2C7E-C48D-AD1569E935A6}"/>
                </a:ext>
              </a:extLst>
            </p:cNvPr>
            <p:cNvSpPr/>
            <p:nvPr/>
          </p:nvSpPr>
          <p:spPr>
            <a:xfrm>
              <a:off x="7088016" y="2786914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408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4" name="图形 13">
              <a:extLst>
                <a:ext uri="{FF2B5EF4-FFF2-40B4-BE49-F238E27FC236}">
                  <a16:creationId xmlns:a16="http://schemas.microsoft.com/office/drawing/2014/main" id="{FF21B153-051D-AD1E-9251-3701C522A246}"/>
                </a:ext>
              </a:extLst>
            </p:cNvPr>
            <p:cNvSpPr/>
            <p:nvPr/>
          </p:nvSpPr>
          <p:spPr>
            <a:xfrm>
              <a:off x="7142166" y="2886899"/>
              <a:ext cx="5006" cy="5007"/>
            </a:xfrm>
            <a:custGeom>
              <a:avLst/>
              <a:gdLst>
                <a:gd name="connsiteX0" fmla="*/ 2504 w 5006"/>
                <a:gd name="connsiteY0" fmla="*/ 5007 h 5007"/>
                <a:gd name="connsiteX1" fmla="*/ 5007 w 5006"/>
                <a:gd name="connsiteY1" fmla="*/ 2504 h 5007"/>
                <a:gd name="connsiteX2" fmla="*/ 2504 w 5006"/>
                <a:gd name="connsiteY2" fmla="*/ 0 h 5007"/>
                <a:gd name="connsiteX3" fmla="*/ 0 w 5006"/>
                <a:gd name="connsiteY3" fmla="*/ 2504 h 5007"/>
                <a:gd name="connsiteX4" fmla="*/ 2504 w 5006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5" name="图形 13">
              <a:extLst>
                <a:ext uri="{FF2B5EF4-FFF2-40B4-BE49-F238E27FC236}">
                  <a16:creationId xmlns:a16="http://schemas.microsoft.com/office/drawing/2014/main" id="{248DC0BC-158C-1725-4233-8FD9D55A7E6D}"/>
                </a:ext>
              </a:extLst>
            </p:cNvPr>
            <p:cNvSpPr/>
            <p:nvPr/>
          </p:nvSpPr>
          <p:spPr>
            <a:xfrm>
              <a:off x="7186916" y="2991109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6" name="图形 13">
              <a:extLst>
                <a:ext uri="{FF2B5EF4-FFF2-40B4-BE49-F238E27FC236}">
                  <a16:creationId xmlns:a16="http://schemas.microsoft.com/office/drawing/2014/main" id="{820393A8-ED25-4C89-8785-856A20ED54D0}"/>
                </a:ext>
              </a:extLst>
            </p:cNvPr>
            <p:cNvSpPr/>
            <p:nvPr/>
          </p:nvSpPr>
          <p:spPr>
            <a:xfrm>
              <a:off x="7221809" y="3098448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7" name="图形 13">
              <a:extLst>
                <a:ext uri="{FF2B5EF4-FFF2-40B4-BE49-F238E27FC236}">
                  <a16:creationId xmlns:a16="http://schemas.microsoft.com/office/drawing/2014/main" id="{114453A0-08F0-735C-38CA-750CA0036986}"/>
                </a:ext>
              </a:extLst>
            </p:cNvPr>
            <p:cNvSpPr/>
            <p:nvPr/>
          </p:nvSpPr>
          <p:spPr>
            <a:xfrm>
              <a:off x="7246845" y="3208290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30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30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8" name="图形 13">
              <a:extLst>
                <a:ext uri="{FF2B5EF4-FFF2-40B4-BE49-F238E27FC236}">
                  <a16:creationId xmlns:a16="http://schemas.microsoft.com/office/drawing/2014/main" id="{3A4E04CB-2D6B-495C-36BE-1649BF6D2371}"/>
                </a:ext>
              </a:extLst>
            </p:cNvPr>
            <p:cNvSpPr/>
            <p:nvPr/>
          </p:nvSpPr>
          <p:spPr>
            <a:xfrm>
              <a:off x="7260771" y="3318759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399" name="图形 13">
              <a:extLst>
                <a:ext uri="{FF2B5EF4-FFF2-40B4-BE49-F238E27FC236}">
                  <a16:creationId xmlns:a16="http://schemas.microsoft.com/office/drawing/2014/main" id="{3811A953-1DA4-268B-418C-FD654E2872EF}"/>
                </a:ext>
              </a:extLst>
            </p:cNvPr>
            <p:cNvSpPr/>
            <p:nvPr/>
          </p:nvSpPr>
          <p:spPr>
            <a:xfrm>
              <a:off x="7390172" y="3430166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0" name="图形 13">
              <a:extLst>
                <a:ext uri="{FF2B5EF4-FFF2-40B4-BE49-F238E27FC236}">
                  <a16:creationId xmlns:a16="http://schemas.microsoft.com/office/drawing/2014/main" id="{E3342217-4DB6-C649-5AA8-30739743CE3F}"/>
                </a:ext>
              </a:extLst>
            </p:cNvPr>
            <p:cNvSpPr/>
            <p:nvPr/>
          </p:nvSpPr>
          <p:spPr>
            <a:xfrm>
              <a:off x="7384227" y="3541417"/>
              <a:ext cx="11735" cy="11735"/>
            </a:xfrm>
            <a:custGeom>
              <a:avLst/>
              <a:gdLst>
                <a:gd name="connsiteX0" fmla="*/ 5946 w 11735"/>
                <a:gd name="connsiteY0" fmla="*/ 11735 h 11735"/>
                <a:gd name="connsiteX1" fmla="*/ 11735 w 11735"/>
                <a:gd name="connsiteY1" fmla="*/ 5946 h 11735"/>
                <a:gd name="connsiteX2" fmla="*/ 5946 w 11735"/>
                <a:gd name="connsiteY2" fmla="*/ 0 h 11735"/>
                <a:gd name="connsiteX3" fmla="*/ 0 w 11735"/>
                <a:gd name="connsiteY3" fmla="*/ 5946 h 11735"/>
                <a:gd name="connsiteX4" fmla="*/ 5946 w 1173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5" h="11735">
                  <a:moveTo>
                    <a:pt x="5946" y="11735"/>
                  </a:moveTo>
                  <a:cubicBezTo>
                    <a:pt x="9232" y="11735"/>
                    <a:pt x="11735" y="9075"/>
                    <a:pt x="11735" y="5946"/>
                  </a:cubicBezTo>
                  <a:cubicBezTo>
                    <a:pt x="11735" y="2660"/>
                    <a:pt x="9075" y="0"/>
                    <a:pt x="5946" y="0"/>
                  </a:cubicBezTo>
                  <a:cubicBezTo>
                    <a:pt x="2660" y="0"/>
                    <a:pt x="0" y="2660"/>
                    <a:pt x="0" y="5946"/>
                  </a:cubicBezTo>
                  <a:cubicBezTo>
                    <a:pt x="156" y="9075"/>
                    <a:pt x="2660" y="11735"/>
                    <a:pt x="594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1" name="图形 13">
              <a:extLst>
                <a:ext uri="{FF2B5EF4-FFF2-40B4-BE49-F238E27FC236}">
                  <a16:creationId xmlns:a16="http://schemas.microsoft.com/office/drawing/2014/main" id="{97A186E2-E25F-51AC-7D03-2D0C8022F529}"/>
                </a:ext>
              </a:extLst>
            </p:cNvPr>
            <p:cNvSpPr/>
            <p:nvPr/>
          </p:nvSpPr>
          <p:spPr>
            <a:xfrm>
              <a:off x="7370144" y="3652981"/>
              <a:ext cx="12517" cy="12517"/>
            </a:xfrm>
            <a:custGeom>
              <a:avLst/>
              <a:gdLst>
                <a:gd name="connsiteX0" fmla="*/ 6259 w 12517"/>
                <a:gd name="connsiteY0" fmla="*/ 12517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7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7"/>
                  </a:moveTo>
                  <a:cubicBezTo>
                    <a:pt x="9701" y="12517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7" y="0"/>
                    <a:pt x="0" y="2816"/>
                    <a:pt x="0" y="6259"/>
                  </a:cubicBezTo>
                  <a:cubicBezTo>
                    <a:pt x="0" y="9701"/>
                    <a:pt x="2817" y="12517"/>
                    <a:pt x="6259" y="1251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2" name="图形 13">
              <a:extLst>
                <a:ext uri="{FF2B5EF4-FFF2-40B4-BE49-F238E27FC236}">
                  <a16:creationId xmlns:a16="http://schemas.microsoft.com/office/drawing/2014/main" id="{7005AF13-2D51-1F67-EF2C-6D508B7DDCBF}"/>
                </a:ext>
              </a:extLst>
            </p:cNvPr>
            <p:cNvSpPr/>
            <p:nvPr/>
          </p:nvSpPr>
          <p:spPr>
            <a:xfrm>
              <a:off x="7346048" y="3762198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442" y="0"/>
                    <a:pt x="0" y="3286"/>
                    <a:pt x="0" y="7511"/>
                  </a:cubicBezTo>
                  <a:cubicBezTo>
                    <a:pt x="0" y="11579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3" name="图形 13">
              <a:extLst>
                <a:ext uri="{FF2B5EF4-FFF2-40B4-BE49-F238E27FC236}">
                  <a16:creationId xmlns:a16="http://schemas.microsoft.com/office/drawing/2014/main" id="{7A06B371-1722-5305-4731-58A1A0365816}"/>
                </a:ext>
              </a:extLst>
            </p:cNvPr>
            <p:cNvSpPr/>
            <p:nvPr/>
          </p:nvSpPr>
          <p:spPr>
            <a:xfrm>
              <a:off x="7315066" y="3871101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4" name="图形 13">
              <a:extLst>
                <a:ext uri="{FF2B5EF4-FFF2-40B4-BE49-F238E27FC236}">
                  <a16:creationId xmlns:a16="http://schemas.microsoft.com/office/drawing/2014/main" id="{A4FD64E8-CCB5-CB8E-C277-C0ACE0073D00}"/>
                </a:ext>
              </a:extLst>
            </p:cNvPr>
            <p:cNvSpPr/>
            <p:nvPr/>
          </p:nvSpPr>
          <p:spPr>
            <a:xfrm>
              <a:off x="7274540" y="3976407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6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6" y="10484"/>
                    <a:pt x="13456" y="6728"/>
                  </a:cubicBezTo>
                  <a:cubicBezTo>
                    <a:pt x="13456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156" y="10327"/>
                    <a:pt x="3129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5" name="图形 13">
              <a:extLst>
                <a:ext uri="{FF2B5EF4-FFF2-40B4-BE49-F238E27FC236}">
                  <a16:creationId xmlns:a16="http://schemas.microsoft.com/office/drawing/2014/main" id="{A181EFA9-B233-AA5D-B0D2-47778B49B63F}"/>
                </a:ext>
              </a:extLst>
            </p:cNvPr>
            <p:cNvSpPr/>
            <p:nvPr/>
          </p:nvSpPr>
          <p:spPr>
            <a:xfrm>
              <a:off x="7225721" y="4077956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6" name="图形 13">
              <a:extLst>
                <a:ext uri="{FF2B5EF4-FFF2-40B4-BE49-F238E27FC236}">
                  <a16:creationId xmlns:a16="http://schemas.microsoft.com/office/drawing/2014/main" id="{131902F0-CAED-2830-B952-7CF458012FF3}"/>
                </a:ext>
              </a:extLst>
            </p:cNvPr>
            <p:cNvSpPr/>
            <p:nvPr/>
          </p:nvSpPr>
          <p:spPr>
            <a:xfrm>
              <a:off x="7169548" y="4176064"/>
              <a:ext cx="11578" cy="11735"/>
            </a:xfrm>
            <a:custGeom>
              <a:avLst/>
              <a:gdLst>
                <a:gd name="connsiteX0" fmla="*/ 5789 w 11578"/>
                <a:gd name="connsiteY0" fmla="*/ 11735 h 11735"/>
                <a:gd name="connsiteX1" fmla="*/ 11579 w 11578"/>
                <a:gd name="connsiteY1" fmla="*/ 5946 h 11735"/>
                <a:gd name="connsiteX2" fmla="*/ 5789 w 11578"/>
                <a:gd name="connsiteY2" fmla="*/ 0 h 11735"/>
                <a:gd name="connsiteX3" fmla="*/ 0 w 11578"/>
                <a:gd name="connsiteY3" fmla="*/ 5946 h 11735"/>
                <a:gd name="connsiteX4" fmla="*/ 5789 w 11578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735">
                  <a:moveTo>
                    <a:pt x="5789" y="11735"/>
                  </a:moveTo>
                  <a:cubicBezTo>
                    <a:pt x="9075" y="11735"/>
                    <a:pt x="11579" y="9075"/>
                    <a:pt x="11579" y="5946"/>
                  </a:cubicBezTo>
                  <a:cubicBezTo>
                    <a:pt x="11579" y="2660"/>
                    <a:pt x="8919" y="0"/>
                    <a:pt x="5789" y="0"/>
                  </a:cubicBezTo>
                  <a:cubicBezTo>
                    <a:pt x="2504" y="0"/>
                    <a:pt x="0" y="2660"/>
                    <a:pt x="0" y="5946"/>
                  </a:cubicBezTo>
                  <a:cubicBezTo>
                    <a:pt x="0" y="9232"/>
                    <a:pt x="2504" y="11735"/>
                    <a:pt x="5789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7" name="图形 13">
              <a:extLst>
                <a:ext uri="{FF2B5EF4-FFF2-40B4-BE49-F238E27FC236}">
                  <a16:creationId xmlns:a16="http://schemas.microsoft.com/office/drawing/2014/main" id="{1536B938-56EF-51C5-A2E4-1939DCB524C0}"/>
                </a:ext>
              </a:extLst>
            </p:cNvPr>
            <p:cNvSpPr/>
            <p:nvPr/>
          </p:nvSpPr>
          <p:spPr>
            <a:xfrm>
              <a:off x="7103048" y="4266817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735"/>
                    <a:pt x="15021" y="7511"/>
                  </a:cubicBezTo>
                  <a:cubicBezTo>
                    <a:pt x="15021" y="3286"/>
                    <a:pt x="11735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579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8" name="图形 13">
              <a:extLst>
                <a:ext uri="{FF2B5EF4-FFF2-40B4-BE49-F238E27FC236}">
                  <a16:creationId xmlns:a16="http://schemas.microsoft.com/office/drawing/2014/main" id="{3DAD3021-97CB-1082-9304-51B51DAD6CCF}"/>
                </a:ext>
              </a:extLst>
            </p:cNvPr>
            <p:cNvSpPr/>
            <p:nvPr/>
          </p:nvSpPr>
          <p:spPr>
            <a:xfrm>
              <a:off x="7030132" y="4352563"/>
              <a:ext cx="16585" cy="16742"/>
            </a:xfrm>
            <a:custGeom>
              <a:avLst/>
              <a:gdLst>
                <a:gd name="connsiteX0" fmla="*/ 8293 w 16585"/>
                <a:gd name="connsiteY0" fmla="*/ 16743 h 16742"/>
                <a:gd name="connsiteX1" fmla="*/ 16586 w 16585"/>
                <a:gd name="connsiteY1" fmla="*/ 8293 h 16742"/>
                <a:gd name="connsiteX2" fmla="*/ 8293 w 16585"/>
                <a:gd name="connsiteY2" fmla="*/ 0 h 16742"/>
                <a:gd name="connsiteX3" fmla="*/ 0 w 16585"/>
                <a:gd name="connsiteY3" fmla="*/ 8293 h 16742"/>
                <a:gd name="connsiteX4" fmla="*/ 8293 w 16585"/>
                <a:gd name="connsiteY4" fmla="*/ 16743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742">
                  <a:moveTo>
                    <a:pt x="8293" y="16743"/>
                  </a:moveTo>
                  <a:cubicBezTo>
                    <a:pt x="12831" y="16743"/>
                    <a:pt x="16586" y="12987"/>
                    <a:pt x="16586" y="8293"/>
                  </a:cubicBezTo>
                  <a:cubicBezTo>
                    <a:pt x="16586" y="3755"/>
                    <a:pt x="12831" y="0"/>
                    <a:pt x="8293" y="0"/>
                  </a:cubicBezTo>
                  <a:cubicBezTo>
                    <a:pt x="3755" y="0"/>
                    <a:pt x="0" y="3755"/>
                    <a:pt x="0" y="8293"/>
                  </a:cubicBezTo>
                  <a:cubicBezTo>
                    <a:pt x="0" y="12987"/>
                    <a:pt x="3755" y="16743"/>
                    <a:pt x="8293" y="1674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09" name="图形 13">
              <a:extLst>
                <a:ext uri="{FF2B5EF4-FFF2-40B4-BE49-F238E27FC236}">
                  <a16:creationId xmlns:a16="http://schemas.microsoft.com/office/drawing/2014/main" id="{74A3C9F4-CA49-F937-2FC8-DE12BBB43B08}"/>
                </a:ext>
              </a:extLst>
            </p:cNvPr>
            <p:cNvSpPr/>
            <p:nvPr/>
          </p:nvSpPr>
          <p:spPr>
            <a:xfrm>
              <a:off x="6952053" y="4434084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735"/>
                    <a:pt x="15021" y="7511"/>
                  </a:cubicBezTo>
                  <a:cubicBezTo>
                    <a:pt x="15021" y="3286"/>
                    <a:pt x="11735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579"/>
                    <a:pt x="3286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0" name="图形 13">
              <a:extLst>
                <a:ext uri="{FF2B5EF4-FFF2-40B4-BE49-F238E27FC236}">
                  <a16:creationId xmlns:a16="http://schemas.microsoft.com/office/drawing/2014/main" id="{6C321910-DF5D-8B6D-AED1-E1EC5A029F64}"/>
                </a:ext>
              </a:extLst>
            </p:cNvPr>
            <p:cNvSpPr/>
            <p:nvPr/>
          </p:nvSpPr>
          <p:spPr>
            <a:xfrm>
              <a:off x="6860048" y="4501054"/>
              <a:ext cx="28477" cy="28477"/>
            </a:xfrm>
            <a:custGeom>
              <a:avLst/>
              <a:gdLst>
                <a:gd name="connsiteX0" fmla="*/ 14239 w 28477"/>
                <a:gd name="connsiteY0" fmla="*/ 28478 h 28477"/>
                <a:gd name="connsiteX1" fmla="*/ 28478 w 28477"/>
                <a:gd name="connsiteY1" fmla="*/ 14239 h 28477"/>
                <a:gd name="connsiteX2" fmla="*/ 14239 w 28477"/>
                <a:gd name="connsiteY2" fmla="*/ 0 h 28477"/>
                <a:gd name="connsiteX3" fmla="*/ 0 w 28477"/>
                <a:gd name="connsiteY3" fmla="*/ 14239 h 28477"/>
                <a:gd name="connsiteX4" fmla="*/ 14239 w 28477"/>
                <a:gd name="connsiteY4" fmla="*/ 28478 h 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7" h="28477">
                  <a:moveTo>
                    <a:pt x="14239" y="28478"/>
                  </a:moveTo>
                  <a:cubicBezTo>
                    <a:pt x="22062" y="28478"/>
                    <a:pt x="28478" y="22062"/>
                    <a:pt x="28478" y="14239"/>
                  </a:cubicBezTo>
                  <a:cubicBezTo>
                    <a:pt x="28478" y="6415"/>
                    <a:pt x="22062" y="0"/>
                    <a:pt x="14239" y="0"/>
                  </a:cubicBezTo>
                  <a:cubicBezTo>
                    <a:pt x="6415" y="0"/>
                    <a:pt x="0" y="6415"/>
                    <a:pt x="0" y="14239"/>
                  </a:cubicBezTo>
                  <a:cubicBezTo>
                    <a:pt x="0" y="22219"/>
                    <a:pt x="6415" y="28478"/>
                    <a:pt x="14239" y="2847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1" name="图形 13">
              <a:extLst>
                <a:ext uri="{FF2B5EF4-FFF2-40B4-BE49-F238E27FC236}">
                  <a16:creationId xmlns:a16="http://schemas.microsoft.com/office/drawing/2014/main" id="{A27C92D8-EF59-9252-CA91-64B2B7626C9B}"/>
                </a:ext>
              </a:extLst>
            </p:cNvPr>
            <p:cNvSpPr/>
            <p:nvPr/>
          </p:nvSpPr>
          <p:spPr>
            <a:xfrm>
              <a:off x="6770390" y="4568962"/>
              <a:ext cx="25974" cy="25974"/>
            </a:xfrm>
            <a:custGeom>
              <a:avLst/>
              <a:gdLst>
                <a:gd name="connsiteX0" fmla="*/ 12987 w 25974"/>
                <a:gd name="connsiteY0" fmla="*/ 25974 h 25974"/>
                <a:gd name="connsiteX1" fmla="*/ 25974 w 25974"/>
                <a:gd name="connsiteY1" fmla="*/ 12987 h 25974"/>
                <a:gd name="connsiteX2" fmla="*/ 12987 w 25974"/>
                <a:gd name="connsiteY2" fmla="*/ 0 h 25974"/>
                <a:gd name="connsiteX3" fmla="*/ 0 w 25974"/>
                <a:gd name="connsiteY3" fmla="*/ 12987 h 25974"/>
                <a:gd name="connsiteX4" fmla="*/ 12987 w 25974"/>
                <a:gd name="connsiteY4" fmla="*/ 25974 h 2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4" h="25974">
                  <a:moveTo>
                    <a:pt x="12987" y="25974"/>
                  </a:moveTo>
                  <a:cubicBezTo>
                    <a:pt x="20185" y="25974"/>
                    <a:pt x="25974" y="20185"/>
                    <a:pt x="25974" y="12987"/>
                  </a:cubicBezTo>
                  <a:cubicBezTo>
                    <a:pt x="25974" y="5789"/>
                    <a:pt x="20185" y="0"/>
                    <a:pt x="12987" y="0"/>
                  </a:cubicBezTo>
                  <a:cubicBezTo>
                    <a:pt x="5789" y="0"/>
                    <a:pt x="0" y="5789"/>
                    <a:pt x="0" y="12987"/>
                  </a:cubicBezTo>
                  <a:cubicBezTo>
                    <a:pt x="0" y="20185"/>
                    <a:pt x="5789" y="25974"/>
                    <a:pt x="12987" y="2597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2" name="图形 13">
              <a:extLst>
                <a:ext uri="{FF2B5EF4-FFF2-40B4-BE49-F238E27FC236}">
                  <a16:creationId xmlns:a16="http://schemas.microsoft.com/office/drawing/2014/main" id="{16C69FB2-4AD8-44E3-3E43-26F29BA7FC7A}"/>
                </a:ext>
              </a:extLst>
            </p:cNvPr>
            <p:cNvSpPr/>
            <p:nvPr/>
          </p:nvSpPr>
          <p:spPr>
            <a:xfrm>
              <a:off x="6663051" y="4616842"/>
              <a:ext cx="48505" cy="48506"/>
            </a:xfrm>
            <a:custGeom>
              <a:avLst/>
              <a:gdLst>
                <a:gd name="connsiteX0" fmla="*/ 24253 w 48505"/>
                <a:gd name="connsiteY0" fmla="*/ 48506 h 48506"/>
                <a:gd name="connsiteX1" fmla="*/ 48506 w 48505"/>
                <a:gd name="connsiteY1" fmla="*/ 24253 h 48506"/>
                <a:gd name="connsiteX2" fmla="*/ 24253 w 48505"/>
                <a:gd name="connsiteY2" fmla="*/ 0 h 48506"/>
                <a:gd name="connsiteX3" fmla="*/ 0 w 48505"/>
                <a:gd name="connsiteY3" fmla="*/ 24253 h 48506"/>
                <a:gd name="connsiteX4" fmla="*/ 24253 w 48505"/>
                <a:gd name="connsiteY4" fmla="*/ 48506 h 4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05" h="48506">
                  <a:moveTo>
                    <a:pt x="24253" y="48506"/>
                  </a:moveTo>
                  <a:cubicBezTo>
                    <a:pt x="37709" y="48506"/>
                    <a:pt x="48506" y="37710"/>
                    <a:pt x="48506" y="24253"/>
                  </a:cubicBezTo>
                  <a:cubicBezTo>
                    <a:pt x="48506" y="10797"/>
                    <a:pt x="37709" y="0"/>
                    <a:pt x="24253" y="0"/>
                  </a:cubicBezTo>
                  <a:cubicBezTo>
                    <a:pt x="10796" y="0"/>
                    <a:pt x="0" y="10797"/>
                    <a:pt x="0" y="24253"/>
                  </a:cubicBezTo>
                  <a:cubicBezTo>
                    <a:pt x="0" y="37710"/>
                    <a:pt x="10796" y="48506"/>
                    <a:pt x="24253" y="485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3" name="图形 13">
              <a:extLst>
                <a:ext uri="{FF2B5EF4-FFF2-40B4-BE49-F238E27FC236}">
                  <a16:creationId xmlns:a16="http://schemas.microsoft.com/office/drawing/2014/main" id="{E91AC731-1DF5-AD89-BDE1-397A0A762011}"/>
                </a:ext>
              </a:extLst>
            </p:cNvPr>
            <p:cNvSpPr/>
            <p:nvPr/>
          </p:nvSpPr>
          <p:spPr>
            <a:xfrm>
              <a:off x="6561188" y="4666600"/>
              <a:ext cx="51009" cy="51009"/>
            </a:xfrm>
            <a:custGeom>
              <a:avLst/>
              <a:gdLst>
                <a:gd name="connsiteX0" fmla="*/ 25505 w 51009"/>
                <a:gd name="connsiteY0" fmla="*/ 51009 h 51009"/>
                <a:gd name="connsiteX1" fmla="*/ 51010 w 51009"/>
                <a:gd name="connsiteY1" fmla="*/ 25505 h 51009"/>
                <a:gd name="connsiteX2" fmla="*/ 25505 w 51009"/>
                <a:gd name="connsiteY2" fmla="*/ 0 h 51009"/>
                <a:gd name="connsiteX3" fmla="*/ 0 w 51009"/>
                <a:gd name="connsiteY3" fmla="*/ 25505 h 51009"/>
                <a:gd name="connsiteX4" fmla="*/ 25505 w 51009"/>
                <a:gd name="connsiteY4" fmla="*/ 51009 h 5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9" h="51009">
                  <a:moveTo>
                    <a:pt x="25505" y="51009"/>
                  </a:moveTo>
                  <a:cubicBezTo>
                    <a:pt x="39587" y="51009"/>
                    <a:pt x="51010" y="39587"/>
                    <a:pt x="51010" y="25505"/>
                  </a:cubicBezTo>
                  <a:cubicBezTo>
                    <a:pt x="51010" y="11422"/>
                    <a:pt x="39587" y="0"/>
                    <a:pt x="25505" y="0"/>
                  </a:cubicBezTo>
                  <a:cubicBezTo>
                    <a:pt x="11423" y="0"/>
                    <a:pt x="0" y="11422"/>
                    <a:pt x="0" y="25505"/>
                  </a:cubicBezTo>
                  <a:cubicBezTo>
                    <a:pt x="0" y="39587"/>
                    <a:pt x="11423" y="51009"/>
                    <a:pt x="25505" y="5100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4" name="图形 13">
              <a:extLst>
                <a:ext uri="{FF2B5EF4-FFF2-40B4-BE49-F238E27FC236}">
                  <a16:creationId xmlns:a16="http://schemas.microsoft.com/office/drawing/2014/main" id="{39EF78DF-0891-393D-E95C-C162761E2A96}"/>
                </a:ext>
              </a:extLst>
            </p:cNvPr>
            <p:cNvSpPr/>
            <p:nvPr/>
          </p:nvSpPr>
          <p:spPr>
            <a:xfrm>
              <a:off x="6436794" y="4689132"/>
              <a:ext cx="91066" cy="91066"/>
            </a:xfrm>
            <a:custGeom>
              <a:avLst/>
              <a:gdLst>
                <a:gd name="connsiteX0" fmla="*/ 45533 w 91066"/>
                <a:gd name="connsiteY0" fmla="*/ 91066 h 91066"/>
                <a:gd name="connsiteX1" fmla="*/ 91066 w 91066"/>
                <a:gd name="connsiteY1" fmla="*/ 45533 h 91066"/>
                <a:gd name="connsiteX2" fmla="*/ 45533 w 91066"/>
                <a:gd name="connsiteY2" fmla="*/ 0 h 91066"/>
                <a:gd name="connsiteX3" fmla="*/ 0 w 91066"/>
                <a:gd name="connsiteY3" fmla="*/ 45533 h 91066"/>
                <a:gd name="connsiteX4" fmla="*/ 45533 w 91066"/>
                <a:gd name="connsiteY4" fmla="*/ 91066 h 9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66" h="91066">
                  <a:moveTo>
                    <a:pt x="45533" y="91066"/>
                  </a:moveTo>
                  <a:cubicBezTo>
                    <a:pt x="70725" y="91066"/>
                    <a:pt x="91066" y="70725"/>
                    <a:pt x="91066" y="45533"/>
                  </a:cubicBezTo>
                  <a:cubicBezTo>
                    <a:pt x="91066" y="20341"/>
                    <a:pt x="70725" y="0"/>
                    <a:pt x="45533" y="0"/>
                  </a:cubicBezTo>
                  <a:cubicBezTo>
                    <a:pt x="20341" y="0"/>
                    <a:pt x="0" y="20341"/>
                    <a:pt x="0" y="45533"/>
                  </a:cubicBezTo>
                  <a:cubicBezTo>
                    <a:pt x="0" y="70725"/>
                    <a:pt x="20341" y="91066"/>
                    <a:pt x="45533" y="9106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5" name="图形 13">
              <a:extLst>
                <a:ext uri="{FF2B5EF4-FFF2-40B4-BE49-F238E27FC236}">
                  <a16:creationId xmlns:a16="http://schemas.microsoft.com/office/drawing/2014/main" id="{2B1323EF-8751-1178-79A5-4562453D5CC8}"/>
                </a:ext>
              </a:extLst>
            </p:cNvPr>
            <p:cNvSpPr/>
            <p:nvPr/>
          </p:nvSpPr>
          <p:spPr>
            <a:xfrm>
              <a:off x="6330863" y="4724651"/>
              <a:ext cx="87936" cy="87936"/>
            </a:xfrm>
            <a:custGeom>
              <a:avLst/>
              <a:gdLst>
                <a:gd name="connsiteX0" fmla="*/ 43969 w 87936"/>
                <a:gd name="connsiteY0" fmla="*/ 87937 h 87936"/>
                <a:gd name="connsiteX1" fmla="*/ 87937 w 87936"/>
                <a:gd name="connsiteY1" fmla="*/ 43968 h 87936"/>
                <a:gd name="connsiteX2" fmla="*/ 43969 w 87936"/>
                <a:gd name="connsiteY2" fmla="*/ 0 h 87936"/>
                <a:gd name="connsiteX3" fmla="*/ 0 w 87936"/>
                <a:gd name="connsiteY3" fmla="*/ 43968 h 87936"/>
                <a:gd name="connsiteX4" fmla="*/ 43969 w 87936"/>
                <a:gd name="connsiteY4" fmla="*/ 87937 h 8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36" h="87936">
                  <a:moveTo>
                    <a:pt x="43969" y="87937"/>
                  </a:moveTo>
                  <a:cubicBezTo>
                    <a:pt x="68221" y="87937"/>
                    <a:pt x="87937" y="68221"/>
                    <a:pt x="87937" y="43968"/>
                  </a:cubicBezTo>
                  <a:cubicBezTo>
                    <a:pt x="87937" y="19716"/>
                    <a:pt x="68221" y="0"/>
                    <a:pt x="43969" y="0"/>
                  </a:cubicBezTo>
                  <a:cubicBezTo>
                    <a:pt x="19716" y="0"/>
                    <a:pt x="0" y="19716"/>
                    <a:pt x="0" y="43968"/>
                  </a:cubicBezTo>
                  <a:cubicBezTo>
                    <a:pt x="0" y="68221"/>
                    <a:pt x="19716" y="87937"/>
                    <a:pt x="43969" y="8793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6" name="图形 13">
              <a:extLst>
                <a:ext uri="{FF2B5EF4-FFF2-40B4-BE49-F238E27FC236}">
                  <a16:creationId xmlns:a16="http://schemas.microsoft.com/office/drawing/2014/main" id="{A66A1851-83BC-4B43-6492-E38C644144B7}"/>
                </a:ext>
              </a:extLst>
            </p:cNvPr>
            <p:cNvSpPr/>
            <p:nvPr/>
          </p:nvSpPr>
          <p:spPr>
            <a:xfrm>
              <a:off x="6225088" y="4753911"/>
              <a:ext cx="79487" cy="79487"/>
            </a:xfrm>
            <a:custGeom>
              <a:avLst/>
              <a:gdLst>
                <a:gd name="connsiteX0" fmla="*/ 39744 w 79487"/>
                <a:gd name="connsiteY0" fmla="*/ 79487 h 79487"/>
                <a:gd name="connsiteX1" fmla="*/ 79487 w 79487"/>
                <a:gd name="connsiteY1" fmla="*/ 39744 h 79487"/>
                <a:gd name="connsiteX2" fmla="*/ 39744 w 79487"/>
                <a:gd name="connsiteY2" fmla="*/ 0 h 79487"/>
                <a:gd name="connsiteX3" fmla="*/ 0 w 79487"/>
                <a:gd name="connsiteY3" fmla="*/ 39744 h 79487"/>
                <a:gd name="connsiteX4" fmla="*/ 39744 w 79487"/>
                <a:gd name="connsiteY4" fmla="*/ 79487 h 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87" h="79487">
                  <a:moveTo>
                    <a:pt x="39744" y="79487"/>
                  </a:moveTo>
                  <a:cubicBezTo>
                    <a:pt x="61650" y="79487"/>
                    <a:pt x="79487" y="61649"/>
                    <a:pt x="79487" y="39744"/>
                  </a:cubicBezTo>
                  <a:cubicBezTo>
                    <a:pt x="79487" y="17838"/>
                    <a:pt x="61650" y="0"/>
                    <a:pt x="39744" y="0"/>
                  </a:cubicBezTo>
                  <a:cubicBezTo>
                    <a:pt x="17838" y="0"/>
                    <a:pt x="0" y="17838"/>
                    <a:pt x="0" y="39744"/>
                  </a:cubicBezTo>
                  <a:cubicBezTo>
                    <a:pt x="0" y="61649"/>
                    <a:pt x="17838" y="79487"/>
                    <a:pt x="39744" y="7948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7" name="图形 13">
              <a:extLst>
                <a:ext uri="{FF2B5EF4-FFF2-40B4-BE49-F238E27FC236}">
                  <a16:creationId xmlns:a16="http://schemas.microsoft.com/office/drawing/2014/main" id="{89AA3D35-29EC-F8E6-4884-2651BF493CFE}"/>
                </a:ext>
              </a:extLst>
            </p:cNvPr>
            <p:cNvSpPr/>
            <p:nvPr/>
          </p:nvSpPr>
          <p:spPr>
            <a:xfrm>
              <a:off x="6120721" y="4777069"/>
              <a:ext cx="65093" cy="65248"/>
            </a:xfrm>
            <a:custGeom>
              <a:avLst/>
              <a:gdLst>
                <a:gd name="connsiteX0" fmla="*/ 32547 w 65093"/>
                <a:gd name="connsiteY0" fmla="*/ 65248 h 65248"/>
                <a:gd name="connsiteX1" fmla="*/ 65093 w 65093"/>
                <a:gd name="connsiteY1" fmla="*/ 32702 h 65248"/>
                <a:gd name="connsiteX2" fmla="*/ 32547 w 65093"/>
                <a:gd name="connsiteY2" fmla="*/ 0 h 65248"/>
                <a:gd name="connsiteX3" fmla="*/ 1 w 65093"/>
                <a:gd name="connsiteY3" fmla="*/ 32702 h 65248"/>
                <a:gd name="connsiteX4" fmla="*/ 32547 w 65093"/>
                <a:gd name="connsiteY4" fmla="*/ 65248 h 6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3" h="65248">
                  <a:moveTo>
                    <a:pt x="32547" y="65248"/>
                  </a:moveTo>
                  <a:cubicBezTo>
                    <a:pt x="50541" y="65248"/>
                    <a:pt x="65093" y="50696"/>
                    <a:pt x="65093" y="32702"/>
                  </a:cubicBezTo>
                  <a:cubicBezTo>
                    <a:pt x="65093" y="14708"/>
                    <a:pt x="50541" y="0"/>
                    <a:pt x="32547" y="0"/>
                  </a:cubicBezTo>
                  <a:cubicBezTo>
                    <a:pt x="14553" y="0"/>
                    <a:pt x="1" y="14552"/>
                    <a:pt x="1" y="32702"/>
                  </a:cubicBezTo>
                  <a:cubicBezTo>
                    <a:pt x="-155" y="50696"/>
                    <a:pt x="14553" y="65248"/>
                    <a:pt x="32547" y="6524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8" name="图形 13">
              <a:extLst>
                <a:ext uri="{FF2B5EF4-FFF2-40B4-BE49-F238E27FC236}">
                  <a16:creationId xmlns:a16="http://schemas.microsoft.com/office/drawing/2014/main" id="{A9F0BCE2-097B-4995-5154-E32477DDFD0F}"/>
                </a:ext>
              </a:extLst>
            </p:cNvPr>
            <p:cNvSpPr/>
            <p:nvPr/>
          </p:nvSpPr>
          <p:spPr>
            <a:xfrm>
              <a:off x="6011973" y="4788022"/>
              <a:ext cx="57582" cy="57581"/>
            </a:xfrm>
            <a:custGeom>
              <a:avLst/>
              <a:gdLst>
                <a:gd name="connsiteX0" fmla="*/ 28792 w 57582"/>
                <a:gd name="connsiteY0" fmla="*/ 57581 h 57581"/>
                <a:gd name="connsiteX1" fmla="*/ 57583 w 57582"/>
                <a:gd name="connsiteY1" fmla="*/ 28791 h 57581"/>
                <a:gd name="connsiteX2" fmla="*/ 28792 w 57582"/>
                <a:gd name="connsiteY2" fmla="*/ 0 h 57581"/>
                <a:gd name="connsiteX3" fmla="*/ 1 w 57582"/>
                <a:gd name="connsiteY3" fmla="*/ 28791 h 57581"/>
                <a:gd name="connsiteX4" fmla="*/ 28792 w 57582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2" h="57581">
                  <a:moveTo>
                    <a:pt x="28792" y="57581"/>
                  </a:moveTo>
                  <a:cubicBezTo>
                    <a:pt x="44752" y="57581"/>
                    <a:pt x="57583" y="44594"/>
                    <a:pt x="57583" y="28791"/>
                  </a:cubicBezTo>
                  <a:cubicBezTo>
                    <a:pt x="57583" y="12831"/>
                    <a:pt x="44596" y="0"/>
                    <a:pt x="28792" y="0"/>
                  </a:cubicBezTo>
                  <a:cubicBezTo>
                    <a:pt x="12832" y="0"/>
                    <a:pt x="1" y="12987"/>
                    <a:pt x="1" y="28791"/>
                  </a:cubicBezTo>
                  <a:cubicBezTo>
                    <a:pt x="-155" y="44594"/>
                    <a:pt x="12832" y="57581"/>
                    <a:pt x="28792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19" name="图形 13">
              <a:extLst>
                <a:ext uri="{FF2B5EF4-FFF2-40B4-BE49-F238E27FC236}">
                  <a16:creationId xmlns:a16="http://schemas.microsoft.com/office/drawing/2014/main" id="{F1E24067-D1B5-4C95-67A4-65B9315AA56B}"/>
                </a:ext>
              </a:extLst>
            </p:cNvPr>
            <p:cNvSpPr/>
            <p:nvPr/>
          </p:nvSpPr>
          <p:spPr>
            <a:xfrm>
              <a:off x="5899159" y="4785675"/>
              <a:ext cx="57581" cy="57581"/>
            </a:xfrm>
            <a:custGeom>
              <a:avLst/>
              <a:gdLst>
                <a:gd name="connsiteX0" fmla="*/ 28791 w 57581"/>
                <a:gd name="connsiteY0" fmla="*/ 57581 h 57581"/>
                <a:gd name="connsiteX1" fmla="*/ 57582 w 57581"/>
                <a:gd name="connsiteY1" fmla="*/ 28791 h 57581"/>
                <a:gd name="connsiteX2" fmla="*/ 28791 w 57581"/>
                <a:gd name="connsiteY2" fmla="*/ 0 h 57581"/>
                <a:gd name="connsiteX3" fmla="*/ 0 w 57581"/>
                <a:gd name="connsiteY3" fmla="*/ 28791 h 57581"/>
                <a:gd name="connsiteX4" fmla="*/ 28791 w 57581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1" h="57581">
                  <a:moveTo>
                    <a:pt x="28791" y="57581"/>
                  </a:moveTo>
                  <a:cubicBezTo>
                    <a:pt x="44751" y="57581"/>
                    <a:pt x="57582" y="44751"/>
                    <a:pt x="57582" y="28791"/>
                  </a:cubicBezTo>
                  <a:cubicBezTo>
                    <a:pt x="57582" y="12830"/>
                    <a:pt x="44594" y="0"/>
                    <a:pt x="28791" y="0"/>
                  </a:cubicBezTo>
                  <a:cubicBezTo>
                    <a:pt x="12831" y="0"/>
                    <a:pt x="0" y="12987"/>
                    <a:pt x="0" y="28791"/>
                  </a:cubicBezTo>
                  <a:cubicBezTo>
                    <a:pt x="0" y="44594"/>
                    <a:pt x="12831" y="57581"/>
                    <a:pt x="28791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0" name="图形 13">
              <a:extLst>
                <a:ext uri="{FF2B5EF4-FFF2-40B4-BE49-F238E27FC236}">
                  <a16:creationId xmlns:a16="http://schemas.microsoft.com/office/drawing/2014/main" id="{69724D5B-51B8-D075-8B54-3509173C11CA}"/>
                </a:ext>
              </a:extLst>
            </p:cNvPr>
            <p:cNvSpPr/>
            <p:nvPr/>
          </p:nvSpPr>
          <p:spPr>
            <a:xfrm>
              <a:off x="5785717" y="4772844"/>
              <a:ext cx="60084" cy="60084"/>
            </a:xfrm>
            <a:custGeom>
              <a:avLst/>
              <a:gdLst>
                <a:gd name="connsiteX0" fmla="*/ 30042 w 60084"/>
                <a:gd name="connsiteY0" fmla="*/ 60085 h 60084"/>
                <a:gd name="connsiteX1" fmla="*/ 60085 w 60084"/>
                <a:gd name="connsiteY1" fmla="*/ 30042 h 60084"/>
                <a:gd name="connsiteX2" fmla="*/ 30042 w 60084"/>
                <a:gd name="connsiteY2" fmla="*/ 0 h 60084"/>
                <a:gd name="connsiteX3" fmla="*/ 0 w 60084"/>
                <a:gd name="connsiteY3" fmla="*/ 30042 h 60084"/>
                <a:gd name="connsiteX4" fmla="*/ 30042 w 60084"/>
                <a:gd name="connsiteY4" fmla="*/ 60085 h 6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4">
                  <a:moveTo>
                    <a:pt x="30042" y="60085"/>
                  </a:moveTo>
                  <a:cubicBezTo>
                    <a:pt x="46628" y="60085"/>
                    <a:pt x="60085" y="46628"/>
                    <a:pt x="60085" y="30042"/>
                  </a:cubicBezTo>
                  <a:cubicBezTo>
                    <a:pt x="60085" y="13457"/>
                    <a:pt x="46628" y="0"/>
                    <a:pt x="30042" y="0"/>
                  </a:cubicBezTo>
                  <a:cubicBezTo>
                    <a:pt x="13457" y="0"/>
                    <a:pt x="0" y="13457"/>
                    <a:pt x="0" y="30042"/>
                  </a:cubicBezTo>
                  <a:cubicBezTo>
                    <a:pt x="0" y="46628"/>
                    <a:pt x="13457" y="60085"/>
                    <a:pt x="30042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1" name="图形 13">
              <a:extLst>
                <a:ext uri="{FF2B5EF4-FFF2-40B4-BE49-F238E27FC236}">
                  <a16:creationId xmlns:a16="http://schemas.microsoft.com/office/drawing/2014/main" id="{67417269-C95D-48B5-1EE5-E7F092361173}"/>
                </a:ext>
              </a:extLst>
            </p:cNvPr>
            <p:cNvSpPr/>
            <p:nvPr/>
          </p:nvSpPr>
          <p:spPr>
            <a:xfrm>
              <a:off x="5672432" y="4749843"/>
              <a:ext cx="65091" cy="65091"/>
            </a:xfrm>
            <a:custGeom>
              <a:avLst/>
              <a:gdLst>
                <a:gd name="connsiteX0" fmla="*/ 32546 w 65091"/>
                <a:gd name="connsiteY0" fmla="*/ 65092 h 65091"/>
                <a:gd name="connsiteX1" fmla="*/ 65092 w 65091"/>
                <a:gd name="connsiteY1" fmla="*/ 32546 h 65091"/>
                <a:gd name="connsiteX2" fmla="*/ 32546 w 65091"/>
                <a:gd name="connsiteY2" fmla="*/ 0 h 65091"/>
                <a:gd name="connsiteX3" fmla="*/ 0 w 65091"/>
                <a:gd name="connsiteY3" fmla="*/ 32546 h 65091"/>
                <a:gd name="connsiteX4" fmla="*/ 32546 w 65091"/>
                <a:gd name="connsiteY4" fmla="*/ 65092 h 6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1" h="65091">
                  <a:moveTo>
                    <a:pt x="32546" y="65092"/>
                  </a:moveTo>
                  <a:cubicBezTo>
                    <a:pt x="50540" y="65092"/>
                    <a:pt x="65092" y="50540"/>
                    <a:pt x="65092" y="32546"/>
                  </a:cubicBezTo>
                  <a:cubicBezTo>
                    <a:pt x="65092" y="14552"/>
                    <a:pt x="50540" y="0"/>
                    <a:pt x="32546" y="0"/>
                  </a:cubicBezTo>
                  <a:cubicBezTo>
                    <a:pt x="14552" y="0"/>
                    <a:pt x="0" y="14552"/>
                    <a:pt x="0" y="32546"/>
                  </a:cubicBezTo>
                  <a:cubicBezTo>
                    <a:pt x="0" y="50540"/>
                    <a:pt x="14395" y="65092"/>
                    <a:pt x="32546" y="650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2" name="图形 13">
              <a:extLst>
                <a:ext uri="{FF2B5EF4-FFF2-40B4-BE49-F238E27FC236}">
                  <a16:creationId xmlns:a16="http://schemas.microsoft.com/office/drawing/2014/main" id="{3B2612A8-BA49-467E-4EA2-595FCD7E0290}"/>
                </a:ext>
              </a:extLst>
            </p:cNvPr>
            <p:cNvSpPr/>
            <p:nvPr/>
          </p:nvSpPr>
          <p:spPr>
            <a:xfrm>
              <a:off x="5563528" y="4720113"/>
              <a:ext cx="65091" cy="65248"/>
            </a:xfrm>
            <a:custGeom>
              <a:avLst/>
              <a:gdLst>
                <a:gd name="connsiteX0" fmla="*/ 32546 w 65091"/>
                <a:gd name="connsiteY0" fmla="*/ 65248 h 65248"/>
                <a:gd name="connsiteX1" fmla="*/ 65092 w 65091"/>
                <a:gd name="connsiteY1" fmla="*/ 32702 h 65248"/>
                <a:gd name="connsiteX2" fmla="*/ 32546 w 65091"/>
                <a:gd name="connsiteY2" fmla="*/ 0 h 65248"/>
                <a:gd name="connsiteX3" fmla="*/ 0 w 65091"/>
                <a:gd name="connsiteY3" fmla="*/ 32702 h 65248"/>
                <a:gd name="connsiteX4" fmla="*/ 32546 w 65091"/>
                <a:gd name="connsiteY4" fmla="*/ 65248 h 6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1" h="65248">
                  <a:moveTo>
                    <a:pt x="32546" y="65248"/>
                  </a:moveTo>
                  <a:cubicBezTo>
                    <a:pt x="50540" y="65248"/>
                    <a:pt x="65092" y="50696"/>
                    <a:pt x="65092" y="32702"/>
                  </a:cubicBezTo>
                  <a:cubicBezTo>
                    <a:pt x="65092" y="14708"/>
                    <a:pt x="50540" y="0"/>
                    <a:pt x="32546" y="0"/>
                  </a:cubicBezTo>
                  <a:cubicBezTo>
                    <a:pt x="14552" y="0"/>
                    <a:pt x="0" y="14552"/>
                    <a:pt x="0" y="32702"/>
                  </a:cubicBezTo>
                  <a:cubicBezTo>
                    <a:pt x="0" y="50696"/>
                    <a:pt x="14552" y="65248"/>
                    <a:pt x="32546" y="6524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3" name="图形 13">
              <a:extLst>
                <a:ext uri="{FF2B5EF4-FFF2-40B4-BE49-F238E27FC236}">
                  <a16:creationId xmlns:a16="http://schemas.microsoft.com/office/drawing/2014/main" id="{7344001F-4786-755F-1D29-D6BD84AA825A}"/>
                </a:ext>
              </a:extLst>
            </p:cNvPr>
            <p:cNvSpPr/>
            <p:nvPr/>
          </p:nvSpPr>
          <p:spPr>
            <a:xfrm>
              <a:off x="5465734" y="4690227"/>
              <a:ext cx="48506" cy="48506"/>
            </a:xfrm>
            <a:custGeom>
              <a:avLst/>
              <a:gdLst>
                <a:gd name="connsiteX0" fmla="*/ 24253 w 48506"/>
                <a:gd name="connsiteY0" fmla="*/ 48506 h 48506"/>
                <a:gd name="connsiteX1" fmla="*/ 48506 w 48506"/>
                <a:gd name="connsiteY1" fmla="*/ 24253 h 48506"/>
                <a:gd name="connsiteX2" fmla="*/ 24253 w 48506"/>
                <a:gd name="connsiteY2" fmla="*/ 0 h 48506"/>
                <a:gd name="connsiteX3" fmla="*/ 0 w 48506"/>
                <a:gd name="connsiteY3" fmla="*/ 24253 h 48506"/>
                <a:gd name="connsiteX4" fmla="*/ 24253 w 48506"/>
                <a:gd name="connsiteY4" fmla="*/ 48506 h 4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06" h="48506">
                  <a:moveTo>
                    <a:pt x="24253" y="48506"/>
                  </a:moveTo>
                  <a:cubicBezTo>
                    <a:pt x="37709" y="48506"/>
                    <a:pt x="48506" y="37710"/>
                    <a:pt x="48506" y="24253"/>
                  </a:cubicBezTo>
                  <a:cubicBezTo>
                    <a:pt x="48506" y="10797"/>
                    <a:pt x="37709" y="0"/>
                    <a:pt x="24253" y="0"/>
                  </a:cubicBezTo>
                  <a:cubicBezTo>
                    <a:pt x="10797" y="0"/>
                    <a:pt x="0" y="10797"/>
                    <a:pt x="0" y="24253"/>
                  </a:cubicBezTo>
                  <a:cubicBezTo>
                    <a:pt x="0" y="37553"/>
                    <a:pt x="10953" y="48506"/>
                    <a:pt x="24253" y="485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4" name="图形 13">
              <a:extLst>
                <a:ext uri="{FF2B5EF4-FFF2-40B4-BE49-F238E27FC236}">
                  <a16:creationId xmlns:a16="http://schemas.microsoft.com/office/drawing/2014/main" id="{5C9675F8-5650-C55B-C7FB-0E9D827FCAB9}"/>
                </a:ext>
              </a:extLst>
            </p:cNvPr>
            <p:cNvSpPr/>
            <p:nvPr/>
          </p:nvSpPr>
          <p:spPr>
            <a:xfrm>
              <a:off x="5361993" y="4642034"/>
              <a:ext cx="51009" cy="51009"/>
            </a:xfrm>
            <a:custGeom>
              <a:avLst/>
              <a:gdLst>
                <a:gd name="connsiteX0" fmla="*/ 25505 w 51009"/>
                <a:gd name="connsiteY0" fmla="*/ 51010 h 51009"/>
                <a:gd name="connsiteX1" fmla="*/ 51010 w 51009"/>
                <a:gd name="connsiteY1" fmla="*/ 25505 h 51009"/>
                <a:gd name="connsiteX2" fmla="*/ 25505 w 51009"/>
                <a:gd name="connsiteY2" fmla="*/ 0 h 51009"/>
                <a:gd name="connsiteX3" fmla="*/ 0 w 51009"/>
                <a:gd name="connsiteY3" fmla="*/ 25505 h 51009"/>
                <a:gd name="connsiteX4" fmla="*/ 25505 w 51009"/>
                <a:gd name="connsiteY4" fmla="*/ 51010 h 5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9" h="51009">
                  <a:moveTo>
                    <a:pt x="25505" y="51010"/>
                  </a:moveTo>
                  <a:cubicBezTo>
                    <a:pt x="39587" y="51010"/>
                    <a:pt x="51010" y="39587"/>
                    <a:pt x="51010" y="25505"/>
                  </a:cubicBezTo>
                  <a:cubicBezTo>
                    <a:pt x="51010" y="11422"/>
                    <a:pt x="39587" y="0"/>
                    <a:pt x="25505" y="0"/>
                  </a:cubicBezTo>
                  <a:cubicBezTo>
                    <a:pt x="11422" y="0"/>
                    <a:pt x="0" y="11422"/>
                    <a:pt x="0" y="25505"/>
                  </a:cubicBezTo>
                  <a:cubicBezTo>
                    <a:pt x="0" y="39587"/>
                    <a:pt x="11422" y="51010"/>
                    <a:pt x="25505" y="5101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5" name="图形 13">
              <a:extLst>
                <a:ext uri="{FF2B5EF4-FFF2-40B4-BE49-F238E27FC236}">
                  <a16:creationId xmlns:a16="http://schemas.microsoft.com/office/drawing/2014/main" id="{4C0CE99A-9873-A479-133D-187DF6B2410D}"/>
                </a:ext>
              </a:extLst>
            </p:cNvPr>
            <p:cNvSpPr/>
            <p:nvPr/>
          </p:nvSpPr>
          <p:spPr>
            <a:xfrm>
              <a:off x="5261069" y="4584453"/>
              <a:ext cx="56016" cy="56016"/>
            </a:xfrm>
            <a:custGeom>
              <a:avLst/>
              <a:gdLst>
                <a:gd name="connsiteX0" fmla="*/ 28008 w 56016"/>
                <a:gd name="connsiteY0" fmla="*/ 56017 h 56016"/>
                <a:gd name="connsiteX1" fmla="*/ 56017 w 56016"/>
                <a:gd name="connsiteY1" fmla="*/ 28008 h 56016"/>
                <a:gd name="connsiteX2" fmla="*/ 28008 w 56016"/>
                <a:gd name="connsiteY2" fmla="*/ 0 h 56016"/>
                <a:gd name="connsiteX3" fmla="*/ 0 w 56016"/>
                <a:gd name="connsiteY3" fmla="*/ 28008 h 56016"/>
                <a:gd name="connsiteX4" fmla="*/ 28008 w 56016"/>
                <a:gd name="connsiteY4" fmla="*/ 56017 h 5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16" h="56016">
                  <a:moveTo>
                    <a:pt x="28008" y="56017"/>
                  </a:moveTo>
                  <a:cubicBezTo>
                    <a:pt x="43499" y="56017"/>
                    <a:pt x="56017" y="43499"/>
                    <a:pt x="56017" y="28008"/>
                  </a:cubicBezTo>
                  <a:cubicBezTo>
                    <a:pt x="56017" y="12517"/>
                    <a:pt x="43499" y="0"/>
                    <a:pt x="28008" y="0"/>
                  </a:cubicBezTo>
                  <a:cubicBezTo>
                    <a:pt x="12518" y="0"/>
                    <a:pt x="0" y="12517"/>
                    <a:pt x="0" y="28008"/>
                  </a:cubicBezTo>
                  <a:cubicBezTo>
                    <a:pt x="0" y="43499"/>
                    <a:pt x="12518" y="56017"/>
                    <a:pt x="28008" y="5601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6" name="图形 13">
              <a:extLst>
                <a:ext uri="{FF2B5EF4-FFF2-40B4-BE49-F238E27FC236}">
                  <a16:creationId xmlns:a16="http://schemas.microsoft.com/office/drawing/2014/main" id="{FC33D7B1-B588-A2BF-D943-47099CA27BA6}"/>
                </a:ext>
              </a:extLst>
            </p:cNvPr>
            <p:cNvSpPr/>
            <p:nvPr/>
          </p:nvSpPr>
          <p:spPr>
            <a:xfrm>
              <a:off x="5174226" y="4528436"/>
              <a:ext cx="42562" cy="42560"/>
            </a:xfrm>
            <a:custGeom>
              <a:avLst/>
              <a:gdLst>
                <a:gd name="connsiteX0" fmla="*/ 21282 w 42562"/>
                <a:gd name="connsiteY0" fmla="*/ 42560 h 42560"/>
                <a:gd name="connsiteX1" fmla="*/ 42562 w 42562"/>
                <a:gd name="connsiteY1" fmla="*/ 21280 h 42560"/>
                <a:gd name="connsiteX2" fmla="*/ 21282 w 42562"/>
                <a:gd name="connsiteY2" fmla="*/ 0 h 42560"/>
                <a:gd name="connsiteX3" fmla="*/ 2 w 42562"/>
                <a:gd name="connsiteY3" fmla="*/ 21280 h 42560"/>
                <a:gd name="connsiteX4" fmla="*/ 21282 w 42562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2" h="42560">
                  <a:moveTo>
                    <a:pt x="21282" y="42560"/>
                  </a:moveTo>
                  <a:cubicBezTo>
                    <a:pt x="33017" y="42560"/>
                    <a:pt x="42562" y="33015"/>
                    <a:pt x="42562" y="21280"/>
                  </a:cubicBezTo>
                  <a:cubicBezTo>
                    <a:pt x="42562" y="9545"/>
                    <a:pt x="33017" y="0"/>
                    <a:pt x="21282" y="0"/>
                  </a:cubicBezTo>
                  <a:cubicBezTo>
                    <a:pt x="9547" y="0"/>
                    <a:pt x="2" y="9545"/>
                    <a:pt x="2" y="21280"/>
                  </a:cubicBezTo>
                  <a:cubicBezTo>
                    <a:pt x="-154" y="33015"/>
                    <a:pt x="9390" y="42560"/>
                    <a:pt x="21282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7" name="图形 13">
              <a:extLst>
                <a:ext uri="{FF2B5EF4-FFF2-40B4-BE49-F238E27FC236}">
                  <a16:creationId xmlns:a16="http://schemas.microsoft.com/office/drawing/2014/main" id="{C2FB4FA5-3655-43B5-D9AE-CD04D7B85A0D}"/>
                </a:ext>
              </a:extLst>
            </p:cNvPr>
            <p:cNvSpPr/>
            <p:nvPr/>
          </p:nvSpPr>
          <p:spPr>
            <a:xfrm>
              <a:off x="5091298" y="4463501"/>
              <a:ext cx="31920" cy="31763"/>
            </a:xfrm>
            <a:custGeom>
              <a:avLst/>
              <a:gdLst>
                <a:gd name="connsiteX0" fmla="*/ 15960 w 31920"/>
                <a:gd name="connsiteY0" fmla="*/ 31764 h 31763"/>
                <a:gd name="connsiteX1" fmla="*/ 31920 w 31920"/>
                <a:gd name="connsiteY1" fmla="*/ 15804 h 31763"/>
                <a:gd name="connsiteX2" fmla="*/ 15960 w 31920"/>
                <a:gd name="connsiteY2" fmla="*/ 0 h 31763"/>
                <a:gd name="connsiteX3" fmla="*/ 0 w 31920"/>
                <a:gd name="connsiteY3" fmla="*/ 15804 h 31763"/>
                <a:gd name="connsiteX4" fmla="*/ 15960 w 31920"/>
                <a:gd name="connsiteY4" fmla="*/ 31764 h 3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763">
                  <a:moveTo>
                    <a:pt x="15960" y="31764"/>
                  </a:moveTo>
                  <a:cubicBezTo>
                    <a:pt x="24722" y="31764"/>
                    <a:pt x="31920" y="24722"/>
                    <a:pt x="31920" y="15804"/>
                  </a:cubicBezTo>
                  <a:cubicBezTo>
                    <a:pt x="31920" y="7041"/>
                    <a:pt x="24879" y="0"/>
                    <a:pt x="15960" y="0"/>
                  </a:cubicBezTo>
                  <a:cubicBezTo>
                    <a:pt x="7198" y="0"/>
                    <a:pt x="0" y="7041"/>
                    <a:pt x="0" y="15804"/>
                  </a:cubicBezTo>
                  <a:cubicBezTo>
                    <a:pt x="157" y="24566"/>
                    <a:pt x="7198" y="31764"/>
                    <a:pt x="15960" y="317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8" name="图形 13">
              <a:extLst>
                <a:ext uri="{FF2B5EF4-FFF2-40B4-BE49-F238E27FC236}">
                  <a16:creationId xmlns:a16="http://schemas.microsoft.com/office/drawing/2014/main" id="{2B57DE79-8435-478F-299F-08FCF7E7A8B8}"/>
                </a:ext>
              </a:extLst>
            </p:cNvPr>
            <p:cNvSpPr/>
            <p:nvPr/>
          </p:nvSpPr>
          <p:spPr>
            <a:xfrm>
              <a:off x="5006647" y="4383544"/>
              <a:ext cx="36927" cy="36927"/>
            </a:xfrm>
            <a:custGeom>
              <a:avLst/>
              <a:gdLst>
                <a:gd name="connsiteX0" fmla="*/ 18464 w 36927"/>
                <a:gd name="connsiteY0" fmla="*/ 36927 h 36927"/>
                <a:gd name="connsiteX1" fmla="*/ 36927 w 36927"/>
                <a:gd name="connsiteY1" fmla="*/ 18464 h 36927"/>
                <a:gd name="connsiteX2" fmla="*/ 18464 w 36927"/>
                <a:gd name="connsiteY2" fmla="*/ 0 h 36927"/>
                <a:gd name="connsiteX3" fmla="*/ 0 w 36927"/>
                <a:gd name="connsiteY3" fmla="*/ 18464 h 36927"/>
                <a:gd name="connsiteX4" fmla="*/ 18464 w 36927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927">
                  <a:moveTo>
                    <a:pt x="18464" y="36927"/>
                  </a:moveTo>
                  <a:cubicBezTo>
                    <a:pt x="28634" y="36927"/>
                    <a:pt x="36927" y="28634"/>
                    <a:pt x="36927" y="18464"/>
                  </a:cubicBezTo>
                  <a:cubicBezTo>
                    <a:pt x="36927" y="8293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4"/>
                  </a:cubicBezTo>
                  <a:cubicBezTo>
                    <a:pt x="157" y="28634"/>
                    <a:pt x="8293" y="36927"/>
                    <a:pt x="18464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29" name="图形 13">
              <a:extLst>
                <a:ext uri="{FF2B5EF4-FFF2-40B4-BE49-F238E27FC236}">
                  <a16:creationId xmlns:a16="http://schemas.microsoft.com/office/drawing/2014/main" id="{0DD6B9F2-EFA0-B374-001C-855DE42F1B54}"/>
                </a:ext>
              </a:extLst>
            </p:cNvPr>
            <p:cNvSpPr/>
            <p:nvPr/>
          </p:nvSpPr>
          <p:spPr>
            <a:xfrm>
              <a:off x="4932011" y="4300927"/>
              <a:ext cx="35049" cy="35049"/>
            </a:xfrm>
            <a:custGeom>
              <a:avLst/>
              <a:gdLst>
                <a:gd name="connsiteX0" fmla="*/ 17525 w 35049"/>
                <a:gd name="connsiteY0" fmla="*/ 35050 h 35049"/>
                <a:gd name="connsiteX1" fmla="*/ 35050 w 35049"/>
                <a:gd name="connsiteY1" fmla="*/ 17525 h 35049"/>
                <a:gd name="connsiteX2" fmla="*/ 17525 w 35049"/>
                <a:gd name="connsiteY2" fmla="*/ 0 h 35049"/>
                <a:gd name="connsiteX3" fmla="*/ 0 w 35049"/>
                <a:gd name="connsiteY3" fmla="*/ 17525 h 35049"/>
                <a:gd name="connsiteX4" fmla="*/ 17525 w 35049"/>
                <a:gd name="connsiteY4" fmla="*/ 35050 h 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49" h="35049">
                  <a:moveTo>
                    <a:pt x="17525" y="35050"/>
                  </a:moveTo>
                  <a:cubicBezTo>
                    <a:pt x="27226" y="35050"/>
                    <a:pt x="35050" y="27226"/>
                    <a:pt x="35050" y="17525"/>
                  </a:cubicBezTo>
                  <a:cubicBezTo>
                    <a:pt x="35050" y="7824"/>
                    <a:pt x="27226" y="0"/>
                    <a:pt x="17525" y="0"/>
                  </a:cubicBezTo>
                  <a:cubicBezTo>
                    <a:pt x="7824" y="0"/>
                    <a:pt x="0" y="7824"/>
                    <a:pt x="0" y="17525"/>
                  </a:cubicBezTo>
                  <a:cubicBezTo>
                    <a:pt x="0" y="27226"/>
                    <a:pt x="7824" y="35050"/>
                    <a:pt x="17525" y="350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0" name="图形 13">
              <a:extLst>
                <a:ext uri="{FF2B5EF4-FFF2-40B4-BE49-F238E27FC236}">
                  <a16:creationId xmlns:a16="http://schemas.microsoft.com/office/drawing/2014/main" id="{474972AA-5893-56CE-A664-7163933169C8}"/>
                </a:ext>
              </a:extLst>
            </p:cNvPr>
            <p:cNvSpPr/>
            <p:nvPr/>
          </p:nvSpPr>
          <p:spPr>
            <a:xfrm>
              <a:off x="4866134" y="4213773"/>
              <a:ext cx="30045" cy="30042"/>
            </a:xfrm>
            <a:custGeom>
              <a:avLst/>
              <a:gdLst>
                <a:gd name="connsiteX0" fmla="*/ 15024 w 30045"/>
                <a:gd name="connsiteY0" fmla="*/ 30042 h 30042"/>
                <a:gd name="connsiteX1" fmla="*/ 30045 w 30045"/>
                <a:gd name="connsiteY1" fmla="*/ 15021 h 30042"/>
                <a:gd name="connsiteX2" fmla="*/ 15024 w 30045"/>
                <a:gd name="connsiteY2" fmla="*/ 0 h 30042"/>
                <a:gd name="connsiteX3" fmla="*/ 3 w 30045"/>
                <a:gd name="connsiteY3" fmla="*/ 15021 h 30042"/>
                <a:gd name="connsiteX4" fmla="*/ 15024 w 30045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5" h="30042">
                  <a:moveTo>
                    <a:pt x="15024" y="30042"/>
                  </a:moveTo>
                  <a:cubicBezTo>
                    <a:pt x="23317" y="30042"/>
                    <a:pt x="30045" y="23314"/>
                    <a:pt x="30045" y="15021"/>
                  </a:cubicBezTo>
                  <a:cubicBezTo>
                    <a:pt x="30045" y="6728"/>
                    <a:pt x="23317" y="0"/>
                    <a:pt x="15024" y="0"/>
                  </a:cubicBezTo>
                  <a:cubicBezTo>
                    <a:pt x="6731" y="0"/>
                    <a:pt x="3" y="6728"/>
                    <a:pt x="3" y="15021"/>
                  </a:cubicBezTo>
                  <a:cubicBezTo>
                    <a:pt x="-154" y="23314"/>
                    <a:pt x="6574" y="30042"/>
                    <a:pt x="15024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1" name="图形 13">
              <a:extLst>
                <a:ext uri="{FF2B5EF4-FFF2-40B4-BE49-F238E27FC236}">
                  <a16:creationId xmlns:a16="http://schemas.microsoft.com/office/drawing/2014/main" id="{93533D15-813E-4774-3451-2D9A4B12AB4C}"/>
                </a:ext>
              </a:extLst>
            </p:cNvPr>
            <p:cNvSpPr/>
            <p:nvPr/>
          </p:nvSpPr>
          <p:spPr>
            <a:xfrm>
              <a:off x="4801670" y="4115353"/>
              <a:ext cx="36927" cy="36927"/>
            </a:xfrm>
            <a:custGeom>
              <a:avLst/>
              <a:gdLst>
                <a:gd name="connsiteX0" fmla="*/ 18464 w 36927"/>
                <a:gd name="connsiteY0" fmla="*/ 36927 h 36927"/>
                <a:gd name="connsiteX1" fmla="*/ 36927 w 36927"/>
                <a:gd name="connsiteY1" fmla="*/ 18464 h 36927"/>
                <a:gd name="connsiteX2" fmla="*/ 18464 w 36927"/>
                <a:gd name="connsiteY2" fmla="*/ 0 h 36927"/>
                <a:gd name="connsiteX3" fmla="*/ 0 w 36927"/>
                <a:gd name="connsiteY3" fmla="*/ 18464 h 36927"/>
                <a:gd name="connsiteX4" fmla="*/ 18464 w 36927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927">
                  <a:moveTo>
                    <a:pt x="18464" y="36927"/>
                  </a:moveTo>
                  <a:cubicBezTo>
                    <a:pt x="28634" y="36927"/>
                    <a:pt x="36927" y="28634"/>
                    <a:pt x="36927" y="18464"/>
                  </a:cubicBezTo>
                  <a:cubicBezTo>
                    <a:pt x="36927" y="8293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4"/>
                  </a:cubicBezTo>
                  <a:cubicBezTo>
                    <a:pt x="0" y="28791"/>
                    <a:pt x="8293" y="36927"/>
                    <a:pt x="18464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2" name="图形 13">
              <a:extLst>
                <a:ext uri="{FF2B5EF4-FFF2-40B4-BE49-F238E27FC236}">
                  <a16:creationId xmlns:a16="http://schemas.microsoft.com/office/drawing/2014/main" id="{3A4529F0-940F-22D0-91EF-A77B1B06A22F}"/>
                </a:ext>
              </a:extLst>
            </p:cNvPr>
            <p:cNvSpPr/>
            <p:nvPr/>
          </p:nvSpPr>
          <p:spPr>
            <a:xfrm>
              <a:off x="4750348" y="4017715"/>
              <a:ext cx="33484" cy="33484"/>
            </a:xfrm>
            <a:custGeom>
              <a:avLst/>
              <a:gdLst>
                <a:gd name="connsiteX0" fmla="*/ 16742 w 33484"/>
                <a:gd name="connsiteY0" fmla="*/ 33485 h 33484"/>
                <a:gd name="connsiteX1" fmla="*/ 33485 w 33484"/>
                <a:gd name="connsiteY1" fmla="*/ 16742 h 33484"/>
                <a:gd name="connsiteX2" fmla="*/ 16742 w 33484"/>
                <a:gd name="connsiteY2" fmla="*/ 0 h 33484"/>
                <a:gd name="connsiteX3" fmla="*/ 0 w 33484"/>
                <a:gd name="connsiteY3" fmla="*/ 16742 h 33484"/>
                <a:gd name="connsiteX4" fmla="*/ 16742 w 33484"/>
                <a:gd name="connsiteY4" fmla="*/ 33485 h 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84" h="33484">
                  <a:moveTo>
                    <a:pt x="16742" y="33485"/>
                  </a:moveTo>
                  <a:cubicBezTo>
                    <a:pt x="25974" y="33485"/>
                    <a:pt x="33485" y="25974"/>
                    <a:pt x="33485" y="16742"/>
                  </a:cubicBezTo>
                  <a:cubicBezTo>
                    <a:pt x="33485" y="7511"/>
                    <a:pt x="25974" y="0"/>
                    <a:pt x="16742" y="0"/>
                  </a:cubicBezTo>
                  <a:cubicBezTo>
                    <a:pt x="7511" y="0"/>
                    <a:pt x="0" y="7511"/>
                    <a:pt x="0" y="16742"/>
                  </a:cubicBezTo>
                  <a:cubicBezTo>
                    <a:pt x="0" y="25974"/>
                    <a:pt x="7511" y="33485"/>
                    <a:pt x="16742" y="334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3" name="图形 13">
              <a:extLst>
                <a:ext uri="{FF2B5EF4-FFF2-40B4-BE49-F238E27FC236}">
                  <a16:creationId xmlns:a16="http://schemas.microsoft.com/office/drawing/2014/main" id="{C39050F6-A95F-6361-4603-7B1D57F0EB8B}"/>
                </a:ext>
              </a:extLst>
            </p:cNvPr>
            <p:cNvSpPr/>
            <p:nvPr/>
          </p:nvSpPr>
          <p:spPr>
            <a:xfrm>
              <a:off x="4709039" y="3917417"/>
              <a:ext cx="26756" cy="26913"/>
            </a:xfrm>
            <a:custGeom>
              <a:avLst/>
              <a:gdLst>
                <a:gd name="connsiteX0" fmla="*/ 13300 w 26756"/>
                <a:gd name="connsiteY0" fmla="*/ 26913 h 26913"/>
                <a:gd name="connsiteX1" fmla="*/ 26757 w 26756"/>
                <a:gd name="connsiteY1" fmla="*/ 13457 h 26913"/>
                <a:gd name="connsiteX2" fmla="*/ 13300 w 26756"/>
                <a:gd name="connsiteY2" fmla="*/ 0 h 26913"/>
                <a:gd name="connsiteX3" fmla="*/ 0 w 26756"/>
                <a:gd name="connsiteY3" fmla="*/ 13457 h 26913"/>
                <a:gd name="connsiteX4" fmla="*/ 13300 w 26756"/>
                <a:gd name="connsiteY4" fmla="*/ 26913 h 2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6" h="26913">
                  <a:moveTo>
                    <a:pt x="13300" y="26913"/>
                  </a:moveTo>
                  <a:cubicBezTo>
                    <a:pt x="20654" y="26913"/>
                    <a:pt x="26757" y="20967"/>
                    <a:pt x="26757" y="13457"/>
                  </a:cubicBezTo>
                  <a:cubicBezTo>
                    <a:pt x="26757" y="6102"/>
                    <a:pt x="20811" y="0"/>
                    <a:pt x="13300" y="0"/>
                  </a:cubicBezTo>
                  <a:cubicBezTo>
                    <a:pt x="5946" y="0"/>
                    <a:pt x="0" y="5946"/>
                    <a:pt x="0" y="13457"/>
                  </a:cubicBezTo>
                  <a:cubicBezTo>
                    <a:pt x="0" y="20967"/>
                    <a:pt x="5946" y="26913"/>
                    <a:pt x="13300" y="269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4" name="图形 13">
              <a:extLst>
                <a:ext uri="{FF2B5EF4-FFF2-40B4-BE49-F238E27FC236}">
                  <a16:creationId xmlns:a16="http://schemas.microsoft.com/office/drawing/2014/main" id="{10B4B0C4-3545-7EC7-C524-8C2943A17AFD}"/>
                </a:ext>
              </a:extLst>
            </p:cNvPr>
            <p:cNvSpPr/>
            <p:nvPr/>
          </p:nvSpPr>
          <p:spPr>
            <a:xfrm>
              <a:off x="4667731" y="3805540"/>
              <a:ext cx="36927" cy="36927"/>
            </a:xfrm>
            <a:custGeom>
              <a:avLst/>
              <a:gdLst>
                <a:gd name="connsiteX0" fmla="*/ 18464 w 36927"/>
                <a:gd name="connsiteY0" fmla="*/ 36927 h 36927"/>
                <a:gd name="connsiteX1" fmla="*/ 36927 w 36927"/>
                <a:gd name="connsiteY1" fmla="*/ 18463 h 36927"/>
                <a:gd name="connsiteX2" fmla="*/ 18464 w 36927"/>
                <a:gd name="connsiteY2" fmla="*/ 0 h 36927"/>
                <a:gd name="connsiteX3" fmla="*/ 0 w 36927"/>
                <a:gd name="connsiteY3" fmla="*/ 18463 h 36927"/>
                <a:gd name="connsiteX4" fmla="*/ 18464 w 36927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927">
                  <a:moveTo>
                    <a:pt x="18464" y="36927"/>
                  </a:moveTo>
                  <a:cubicBezTo>
                    <a:pt x="28634" y="36927"/>
                    <a:pt x="36927" y="28634"/>
                    <a:pt x="36927" y="18463"/>
                  </a:cubicBezTo>
                  <a:cubicBezTo>
                    <a:pt x="36927" y="8293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3"/>
                  </a:cubicBezTo>
                  <a:cubicBezTo>
                    <a:pt x="0" y="28791"/>
                    <a:pt x="8293" y="36927"/>
                    <a:pt x="18464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5" name="图形 13">
              <a:extLst>
                <a:ext uri="{FF2B5EF4-FFF2-40B4-BE49-F238E27FC236}">
                  <a16:creationId xmlns:a16="http://schemas.microsoft.com/office/drawing/2014/main" id="{4CF8B1FF-F2A2-DD0B-A39C-14634E16F1F4}"/>
                </a:ext>
              </a:extLst>
            </p:cNvPr>
            <p:cNvSpPr/>
            <p:nvPr/>
          </p:nvSpPr>
          <p:spPr>
            <a:xfrm>
              <a:off x="4639566" y="3695385"/>
              <a:ext cx="38491" cy="38491"/>
            </a:xfrm>
            <a:custGeom>
              <a:avLst/>
              <a:gdLst>
                <a:gd name="connsiteX0" fmla="*/ 19246 w 38491"/>
                <a:gd name="connsiteY0" fmla="*/ 38492 h 38491"/>
                <a:gd name="connsiteX1" fmla="*/ 38492 w 38491"/>
                <a:gd name="connsiteY1" fmla="*/ 19246 h 38491"/>
                <a:gd name="connsiteX2" fmla="*/ 19246 w 38491"/>
                <a:gd name="connsiteY2" fmla="*/ 0 h 38491"/>
                <a:gd name="connsiteX3" fmla="*/ 0 w 38491"/>
                <a:gd name="connsiteY3" fmla="*/ 19246 h 38491"/>
                <a:gd name="connsiteX4" fmla="*/ 19246 w 38491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1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886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6" name="图形 13">
              <a:extLst>
                <a:ext uri="{FF2B5EF4-FFF2-40B4-BE49-F238E27FC236}">
                  <a16:creationId xmlns:a16="http://schemas.microsoft.com/office/drawing/2014/main" id="{880E68AD-DD90-127C-75EB-61D3FFA88942}"/>
                </a:ext>
              </a:extLst>
            </p:cNvPr>
            <p:cNvSpPr/>
            <p:nvPr/>
          </p:nvSpPr>
          <p:spPr>
            <a:xfrm>
              <a:off x="4621259" y="3584134"/>
              <a:ext cx="38491" cy="38491"/>
            </a:xfrm>
            <a:custGeom>
              <a:avLst/>
              <a:gdLst>
                <a:gd name="connsiteX0" fmla="*/ 19246 w 38491"/>
                <a:gd name="connsiteY0" fmla="*/ 38492 h 38491"/>
                <a:gd name="connsiteX1" fmla="*/ 38492 w 38491"/>
                <a:gd name="connsiteY1" fmla="*/ 19246 h 38491"/>
                <a:gd name="connsiteX2" fmla="*/ 19246 w 38491"/>
                <a:gd name="connsiteY2" fmla="*/ 0 h 38491"/>
                <a:gd name="connsiteX3" fmla="*/ 0 w 38491"/>
                <a:gd name="connsiteY3" fmla="*/ 19246 h 38491"/>
                <a:gd name="connsiteX4" fmla="*/ 19246 w 38491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1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886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7" name="图形 13">
              <a:extLst>
                <a:ext uri="{FF2B5EF4-FFF2-40B4-BE49-F238E27FC236}">
                  <a16:creationId xmlns:a16="http://schemas.microsoft.com/office/drawing/2014/main" id="{AA85AEE0-0FC8-F4B1-EBB8-47B5F88909DB}"/>
                </a:ext>
              </a:extLst>
            </p:cNvPr>
            <p:cNvSpPr/>
            <p:nvPr/>
          </p:nvSpPr>
          <p:spPr>
            <a:xfrm>
              <a:off x="4609211" y="3468815"/>
              <a:ext cx="44437" cy="44437"/>
            </a:xfrm>
            <a:custGeom>
              <a:avLst/>
              <a:gdLst>
                <a:gd name="connsiteX0" fmla="*/ 44438 w 44437"/>
                <a:gd name="connsiteY0" fmla="*/ 22219 h 44437"/>
                <a:gd name="connsiteX1" fmla="*/ 22219 w 44437"/>
                <a:gd name="connsiteY1" fmla="*/ 44438 h 44437"/>
                <a:gd name="connsiteX2" fmla="*/ 0 w 44437"/>
                <a:gd name="connsiteY2" fmla="*/ 22219 h 44437"/>
                <a:gd name="connsiteX3" fmla="*/ 22219 w 44437"/>
                <a:gd name="connsiteY3" fmla="*/ 0 h 44437"/>
                <a:gd name="connsiteX4" fmla="*/ 44438 w 44437"/>
                <a:gd name="connsiteY4" fmla="*/ 22219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44438" y="22219"/>
                  </a:moveTo>
                  <a:cubicBezTo>
                    <a:pt x="44438" y="34490"/>
                    <a:pt x="34490" y="44438"/>
                    <a:pt x="22219" y="44438"/>
                  </a:cubicBezTo>
                  <a:cubicBezTo>
                    <a:pt x="9948" y="44438"/>
                    <a:pt x="0" y="34490"/>
                    <a:pt x="0" y="22219"/>
                  </a:cubicBezTo>
                  <a:cubicBezTo>
                    <a:pt x="0" y="9948"/>
                    <a:pt x="9948" y="0"/>
                    <a:pt x="22219" y="0"/>
                  </a:cubicBezTo>
                  <a:cubicBezTo>
                    <a:pt x="34490" y="0"/>
                    <a:pt x="44438" y="9948"/>
                    <a:pt x="44438" y="2221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8" name="图形 13">
              <a:extLst>
                <a:ext uri="{FF2B5EF4-FFF2-40B4-BE49-F238E27FC236}">
                  <a16:creationId xmlns:a16="http://schemas.microsoft.com/office/drawing/2014/main" id="{6B196980-6119-2EC9-DDFA-C40194AA6003}"/>
                </a:ext>
              </a:extLst>
            </p:cNvPr>
            <p:cNvSpPr/>
            <p:nvPr/>
          </p:nvSpPr>
          <p:spPr>
            <a:xfrm>
              <a:off x="4605925" y="3352713"/>
              <a:ext cx="51009" cy="51009"/>
            </a:xfrm>
            <a:custGeom>
              <a:avLst/>
              <a:gdLst>
                <a:gd name="connsiteX0" fmla="*/ 25505 w 51009"/>
                <a:gd name="connsiteY0" fmla="*/ 51009 h 51009"/>
                <a:gd name="connsiteX1" fmla="*/ 51010 w 51009"/>
                <a:gd name="connsiteY1" fmla="*/ 25505 h 51009"/>
                <a:gd name="connsiteX2" fmla="*/ 25505 w 51009"/>
                <a:gd name="connsiteY2" fmla="*/ 0 h 51009"/>
                <a:gd name="connsiteX3" fmla="*/ 0 w 51009"/>
                <a:gd name="connsiteY3" fmla="*/ 25505 h 51009"/>
                <a:gd name="connsiteX4" fmla="*/ 25505 w 51009"/>
                <a:gd name="connsiteY4" fmla="*/ 51009 h 5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9" h="51009">
                  <a:moveTo>
                    <a:pt x="25505" y="51009"/>
                  </a:moveTo>
                  <a:cubicBezTo>
                    <a:pt x="39587" y="51009"/>
                    <a:pt x="51010" y="39587"/>
                    <a:pt x="51010" y="25505"/>
                  </a:cubicBezTo>
                  <a:cubicBezTo>
                    <a:pt x="51010" y="11422"/>
                    <a:pt x="39587" y="0"/>
                    <a:pt x="25505" y="0"/>
                  </a:cubicBezTo>
                  <a:cubicBezTo>
                    <a:pt x="11422" y="0"/>
                    <a:pt x="0" y="11422"/>
                    <a:pt x="0" y="25505"/>
                  </a:cubicBezTo>
                  <a:cubicBezTo>
                    <a:pt x="0" y="39587"/>
                    <a:pt x="11422" y="51009"/>
                    <a:pt x="25505" y="5100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39" name="图形 13">
              <a:extLst>
                <a:ext uri="{FF2B5EF4-FFF2-40B4-BE49-F238E27FC236}">
                  <a16:creationId xmlns:a16="http://schemas.microsoft.com/office/drawing/2014/main" id="{7C240141-F0A8-2A68-2CDD-A4CA7DED67B9}"/>
                </a:ext>
              </a:extLst>
            </p:cNvPr>
            <p:cNvSpPr/>
            <p:nvPr/>
          </p:nvSpPr>
          <p:spPr>
            <a:xfrm>
              <a:off x="4615000" y="3240367"/>
              <a:ext cx="51009" cy="51009"/>
            </a:xfrm>
            <a:custGeom>
              <a:avLst/>
              <a:gdLst>
                <a:gd name="connsiteX0" fmla="*/ 25505 w 51009"/>
                <a:gd name="connsiteY0" fmla="*/ 51010 h 51009"/>
                <a:gd name="connsiteX1" fmla="*/ 51010 w 51009"/>
                <a:gd name="connsiteY1" fmla="*/ 25505 h 51009"/>
                <a:gd name="connsiteX2" fmla="*/ 25505 w 51009"/>
                <a:gd name="connsiteY2" fmla="*/ 0 h 51009"/>
                <a:gd name="connsiteX3" fmla="*/ 0 w 51009"/>
                <a:gd name="connsiteY3" fmla="*/ 25505 h 51009"/>
                <a:gd name="connsiteX4" fmla="*/ 25505 w 51009"/>
                <a:gd name="connsiteY4" fmla="*/ 51010 h 5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9" h="51009">
                  <a:moveTo>
                    <a:pt x="25505" y="51010"/>
                  </a:moveTo>
                  <a:cubicBezTo>
                    <a:pt x="39587" y="51010"/>
                    <a:pt x="51010" y="39587"/>
                    <a:pt x="51010" y="25505"/>
                  </a:cubicBezTo>
                  <a:cubicBezTo>
                    <a:pt x="51010" y="11423"/>
                    <a:pt x="39587" y="0"/>
                    <a:pt x="25505" y="0"/>
                  </a:cubicBezTo>
                  <a:cubicBezTo>
                    <a:pt x="11422" y="0"/>
                    <a:pt x="0" y="11423"/>
                    <a:pt x="0" y="25505"/>
                  </a:cubicBezTo>
                  <a:cubicBezTo>
                    <a:pt x="0" y="39587"/>
                    <a:pt x="11422" y="51010"/>
                    <a:pt x="25505" y="5101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0" name="图形 13">
              <a:extLst>
                <a:ext uri="{FF2B5EF4-FFF2-40B4-BE49-F238E27FC236}">
                  <a16:creationId xmlns:a16="http://schemas.microsoft.com/office/drawing/2014/main" id="{B2D41111-4F21-18A9-CF85-EEBF1EBA60E7}"/>
                </a:ext>
              </a:extLst>
            </p:cNvPr>
            <p:cNvSpPr/>
            <p:nvPr/>
          </p:nvSpPr>
          <p:spPr>
            <a:xfrm>
              <a:off x="4638314" y="3134123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764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1" name="图形 13">
              <a:extLst>
                <a:ext uri="{FF2B5EF4-FFF2-40B4-BE49-F238E27FC236}">
                  <a16:creationId xmlns:a16="http://schemas.microsoft.com/office/drawing/2014/main" id="{19526764-7D3E-20BA-918C-550FF5A20577}"/>
                </a:ext>
              </a:extLst>
            </p:cNvPr>
            <p:cNvSpPr/>
            <p:nvPr/>
          </p:nvSpPr>
          <p:spPr>
            <a:xfrm>
              <a:off x="4673207" y="3032260"/>
              <a:ext cx="25974" cy="25974"/>
            </a:xfrm>
            <a:custGeom>
              <a:avLst/>
              <a:gdLst>
                <a:gd name="connsiteX0" fmla="*/ 12987 w 25974"/>
                <a:gd name="connsiteY0" fmla="*/ 25974 h 25974"/>
                <a:gd name="connsiteX1" fmla="*/ 25974 w 25974"/>
                <a:gd name="connsiteY1" fmla="*/ 12987 h 25974"/>
                <a:gd name="connsiteX2" fmla="*/ 12987 w 25974"/>
                <a:gd name="connsiteY2" fmla="*/ 0 h 25974"/>
                <a:gd name="connsiteX3" fmla="*/ 0 w 25974"/>
                <a:gd name="connsiteY3" fmla="*/ 12987 h 25974"/>
                <a:gd name="connsiteX4" fmla="*/ 12987 w 25974"/>
                <a:gd name="connsiteY4" fmla="*/ 25974 h 2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4" h="25974">
                  <a:moveTo>
                    <a:pt x="12987" y="25974"/>
                  </a:moveTo>
                  <a:cubicBezTo>
                    <a:pt x="20185" y="25974"/>
                    <a:pt x="25974" y="20185"/>
                    <a:pt x="25974" y="12987"/>
                  </a:cubicBezTo>
                  <a:cubicBezTo>
                    <a:pt x="25974" y="5790"/>
                    <a:pt x="20185" y="0"/>
                    <a:pt x="12987" y="0"/>
                  </a:cubicBezTo>
                  <a:cubicBezTo>
                    <a:pt x="5789" y="0"/>
                    <a:pt x="0" y="5790"/>
                    <a:pt x="0" y="12987"/>
                  </a:cubicBezTo>
                  <a:cubicBezTo>
                    <a:pt x="0" y="20185"/>
                    <a:pt x="5789" y="25974"/>
                    <a:pt x="12987" y="2597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2" name="图形 13">
              <a:extLst>
                <a:ext uri="{FF2B5EF4-FFF2-40B4-BE49-F238E27FC236}">
                  <a16:creationId xmlns:a16="http://schemas.microsoft.com/office/drawing/2014/main" id="{87FBBD78-EDB6-293E-0678-236EAF603397}"/>
                </a:ext>
              </a:extLst>
            </p:cNvPr>
            <p:cNvSpPr/>
            <p:nvPr/>
          </p:nvSpPr>
          <p:spPr>
            <a:xfrm>
              <a:off x="4717332" y="2933371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3" name="图形 13">
              <a:extLst>
                <a:ext uri="{FF2B5EF4-FFF2-40B4-BE49-F238E27FC236}">
                  <a16:creationId xmlns:a16="http://schemas.microsoft.com/office/drawing/2014/main" id="{D4AC85F4-CDF5-4572-0139-21F852F0C1C4}"/>
                </a:ext>
              </a:extLst>
            </p:cNvPr>
            <p:cNvSpPr/>
            <p:nvPr/>
          </p:nvSpPr>
          <p:spPr>
            <a:xfrm>
              <a:off x="4763804" y="2831665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4" name="图形 13">
              <a:extLst>
                <a:ext uri="{FF2B5EF4-FFF2-40B4-BE49-F238E27FC236}">
                  <a16:creationId xmlns:a16="http://schemas.microsoft.com/office/drawing/2014/main" id="{1ADF92ED-6E4E-3C06-98E6-A6B7A22D7C1C}"/>
                </a:ext>
              </a:extLst>
            </p:cNvPr>
            <p:cNvSpPr/>
            <p:nvPr/>
          </p:nvSpPr>
          <p:spPr>
            <a:xfrm>
              <a:off x="4816848" y="2732149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5" name="图形 13">
              <a:extLst>
                <a:ext uri="{FF2B5EF4-FFF2-40B4-BE49-F238E27FC236}">
                  <a16:creationId xmlns:a16="http://schemas.microsoft.com/office/drawing/2014/main" id="{B8BE4821-E095-2052-F8B0-FB1E8FA61F57}"/>
                </a:ext>
              </a:extLst>
            </p:cNvPr>
            <p:cNvSpPr/>
            <p:nvPr/>
          </p:nvSpPr>
          <p:spPr>
            <a:xfrm>
              <a:off x="4878654" y="2638110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4 h 5007"/>
                <a:gd name="connsiteX2" fmla="*/ 2504 w 5007"/>
                <a:gd name="connsiteY2" fmla="*/ 0 h 5007"/>
                <a:gd name="connsiteX3" fmla="*/ 0 w 5007"/>
                <a:gd name="connsiteY3" fmla="*/ 2504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755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6" name="图形 13">
              <a:extLst>
                <a:ext uri="{FF2B5EF4-FFF2-40B4-BE49-F238E27FC236}">
                  <a16:creationId xmlns:a16="http://schemas.microsoft.com/office/drawing/2014/main" id="{F7DC4113-20D4-BF7A-341A-33AC02FA566B}"/>
                </a:ext>
              </a:extLst>
            </p:cNvPr>
            <p:cNvSpPr/>
            <p:nvPr/>
          </p:nvSpPr>
          <p:spPr>
            <a:xfrm>
              <a:off x="4947501" y="2548922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7" name="图形 13">
              <a:extLst>
                <a:ext uri="{FF2B5EF4-FFF2-40B4-BE49-F238E27FC236}">
                  <a16:creationId xmlns:a16="http://schemas.microsoft.com/office/drawing/2014/main" id="{BB58631E-29F5-E3D3-C22B-36595DD2A8A3}"/>
                </a:ext>
              </a:extLst>
            </p:cNvPr>
            <p:cNvSpPr/>
            <p:nvPr/>
          </p:nvSpPr>
          <p:spPr>
            <a:xfrm>
              <a:off x="5023077" y="2465210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8" name="图形 13">
              <a:extLst>
                <a:ext uri="{FF2B5EF4-FFF2-40B4-BE49-F238E27FC236}">
                  <a16:creationId xmlns:a16="http://schemas.microsoft.com/office/drawing/2014/main" id="{BEC31A84-AD6A-7C28-74C4-4AFFD44CF277}"/>
                </a:ext>
              </a:extLst>
            </p:cNvPr>
            <p:cNvSpPr/>
            <p:nvPr/>
          </p:nvSpPr>
          <p:spPr>
            <a:xfrm>
              <a:off x="5104755" y="2387443"/>
              <a:ext cx="5007" cy="5007"/>
            </a:xfrm>
            <a:custGeom>
              <a:avLst/>
              <a:gdLst>
                <a:gd name="connsiteX0" fmla="*/ 2503 w 5007"/>
                <a:gd name="connsiteY0" fmla="*/ 5007 h 5007"/>
                <a:gd name="connsiteX1" fmla="*/ 5007 w 5007"/>
                <a:gd name="connsiteY1" fmla="*/ 2503 h 5007"/>
                <a:gd name="connsiteX2" fmla="*/ 2503 w 5007"/>
                <a:gd name="connsiteY2" fmla="*/ 0 h 5007"/>
                <a:gd name="connsiteX3" fmla="*/ 0 w 5007"/>
                <a:gd name="connsiteY3" fmla="*/ 2503 h 5007"/>
                <a:gd name="connsiteX4" fmla="*/ 2503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49" name="图形 13">
              <a:extLst>
                <a:ext uri="{FF2B5EF4-FFF2-40B4-BE49-F238E27FC236}">
                  <a16:creationId xmlns:a16="http://schemas.microsoft.com/office/drawing/2014/main" id="{56889F4D-C4DA-D9C3-DF87-69ABF7EBCE9D}"/>
                </a:ext>
              </a:extLst>
            </p:cNvPr>
            <p:cNvSpPr/>
            <p:nvPr/>
          </p:nvSpPr>
          <p:spPr>
            <a:xfrm>
              <a:off x="5193457" y="2317657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939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0" name="图形 13">
              <a:extLst>
                <a:ext uri="{FF2B5EF4-FFF2-40B4-BE49-F238E27FC236}">
                  <a16:creationId xmlns:a16="http://schemas.microsoft.com/office/drawing/2014/main" id="{1ECBBE49-E21D-6E38-BDB9-0125AA9694BF}"/>
                </a:ext>
              </a:extLst>
            </p:cNvPr>
            <p:cNvSpPr/>
            <p:nvPr/>
          </p:nvSpPr>
          <p:spPr>
            <a:xfrm>
              <a:off x="5286105" y="2253817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538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1" name="图形 13">
              <a:extLst>
                <a:ext uri="{FF2B5EF4-FFF2-40B4-BE49-F238E27FC236}">
                  <a16:creationId xmlns:a16="http://schemas.microsoft.com/office/drawing/2014/main" id="{63EADA41-1582-70CC-C261-4F3E40439E5B}"/>
                </a:ext>
              </a:extLst>
            </p:cNvPr>
            <p:cNvSpPr/>
            <p:nvPr/>
          </p:nvSpPr>
          <p:spPr>
            <a:xfrm>
              <a:off x="5384201" y="2198583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408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2" name="图形 13">
              <a:extLst>
                <a:ext uri="{FF2B5EF4-FFF2-40B4-BE49-F238E27FC236}">
                  <a16:creationId xmlns:a16="http://schemas.microsoft.com/office/drawing/2014/main" id="{E4B8AC15-65E1-2B2F-1D7F-027DCB92BF01}"/>
                </a:ext>
              </a:extLst>
            </p:cNvPr>
            <p:cNvSpPr/>
            <p:nvPr/>
          </p:nvSpPr>
          <p:spPr>
            <a:xfrm>
              <a:off x="5484980" y="2149920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347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3" name="图形 13">
              <a:extLst>
                <a:ext uri="{FF2B5EF4-FFF2-40B4-BE49-F238E27FC236}">
                  <a16:creationId xmlns:a16="http://schemas.microsoft.com/office/drawing/2014/main" id="{1C6CE486-3DFE-B0CD-FD9D-321829FAD511}"/>
                </a:ext>
              </a:extLst>
            </p:cNvPr>
            <p:cNvSpPr/>
            <p:nvPr/>
          </p:nvSpPr>
          <p:spPr>
            <a:xfrm>
              <a:off x="5589346" y="2109864"/>
              <a:ext cx="13456" cy="13456"/>
            </a:xfrm>
            <a:custGeom>
              <a:avLst/>
              <a:gdLst>
                <a:gd name="connsiteX0" fmla="*/ 6728 w 13456"/>
                <a:gd name="connsiteY0" fmla="*/ 13456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6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6"/>
                  </a:moveTo>
                  <a:cubicBezTo>
                    <a:pt x="10484" y="13456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6"/>
                    <a:pt x="6728" y="1345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4" name="图形 13">
              <a:extLst>
                <a:ext uri="{FF2B5EF4-FFF2-40B4-BE49-F238E27FC236}">
                  <a16:creationId xmlns:a16="http://schemas.microsoft.com/office/drawing/2014/main" id="{50A70970-3343-3CE7-BA91-8A525BE916F5}"/>
                </a:ext>
              </a:extLst>
            </p:cNvPr>
            <p:cNvSpPr/>
            <p:nvPr/>
          </p:nvSpPr>
          <p:spPr>
            <a:xfrm>
              <a:off x="5699964" y="2082012"/>
              <a:ext cx="10021" cy="10014"/>
            </a:xfrm>
            <a:custGeom>
              <a:avLst/>
              <a:gdLst>
                <a:gd name="connsiteX0" fmla="*/ 5014 w 10021"/>
                <a:gd name="connsiteY0" fmla="*/ 10014 h 10014"/>
                <a:gd name="connsiteX1" fmla="*/ 10022 w 10021"/>
                <a:gd name="connsiteY1" fmla="*/ 5007 h 10014"/>
                <a:gd name="connsiteX2" fmla="*/ 5014 w 10021"/>
                <a:gd name="connsiteY2" fmla="*/ 0 h 10014"/>
                <a:gd name="connsiteX3" fmla="*/ 7 w 10021"/>
                <a:gd name="connsiteY3" fmla="*/ 5007 h 10014"/>
                <a:gd name="connsiteX4" fmla="*/ 5014 w 10021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1" h="10014">
                  <a:moveTo>
                    <a:pt x="5014" y="10014"/>
                  </a:moveTo>
                  <a:cubicBezTo>
                    <a:pt x="7831" y="10014"/>
                    <a:pt x="10022" y="7824"/>
                    <a:pt x="10022" y="5007"/>
                  </a:cubicBezTo>
                  <a:cubicBezTo>
                    <a:pt x="10022" y="2191"/>
                    <a:pt x="7831" y="0"/>
                    <a:pt x="5014" y="0"/>
                  </a:cubicBezTo>
                  <a:cubicBezTo>
                    <a:pt x="2198" y="0"/>
                    <a:pt x="7" y="2191"/>
                    <a:pt x="7" y="5007"/>
                  </a:cubicBezTo>
                  <a:cubicBezTo>
                    <a:pt x="-149" y="7824"/>
                    <a:pt x="2198" y="10014"/>
                    <a:pt x="5014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5" name="图形 13">
              <a:extLst>
                <a:ext uri="{FF2B5EF4-FFF2-40B4-BE49-F238E27FC236}">
                  <a16:creationId xmlns:a16="http://schemas.microsoft.com/office/drawing/2014/main" id="{3B1C6E78-751F-E7E5-3D3B-9D3448274F26}"/>
                </a:ext>
              </a:extLst>
            </p:cNvPr>
            <p:cNvSpPr/>
            <p:nvPr/>
          </p:nvSpPr>
          <p:spPr>
            <a:xfrm>
              <a:off x="5810753" y="2061514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667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6" name="图形 13">
              <a:extLst>
                <a:ext uri="{FF2B5EF4-FFF2-40B4-BE49-F238E27FC236}">
                  <a16:creationId xmlns:a16="http://schemas.microsoft.com/office/drawing/2014/main" id="{5481FDA3-1E27-8580-94E3-CDC920D61A98}"/>
                </a:ext>
              </a:extLst>
            </p:cNvPr>
            <p:cNvSpPr/>
            <p:nvPr/>
          </p:nvSpPr>
          <p:spPr>
            <a:xfrm>
              <a:off x="5923725" y="205071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7" name="图形 13">
              <a:extLst>
                <a:ext uri="{FF2B5EF4-FFF2-40B4-BE49-F238E27FC236}">
                  <a16:creationId xmlns:a16="http://schemas.microsoft.com/office/drawing/2014/main" id="{BAD6CC63-32A8-2F41-279B-A1F0F49B7E6E}"/>
                </a:ext>
              </a:extLst>
            </p:cNvPr>
            <p:cNvSpPr/>
            <p:nvPr/>
          </p:nvSpPr>
          <p:spPr>
            <a:xfrm>
              <a:off x="6037000" y="2048840"/>
              <a:ext cx="7520" cy="7510"/>
            </a:xfrm>
            <a:custGeom>
              <a:avLst/>
              <a:gdLst>
                <a:gd name="connsiteX0" fmla="*/ 3765 w 7520"/>
                <a:gd name="connsiteY0" fmla="*/ 7511 h 7510"/>
                <a:gd name="connsiteX1" fmla="*/ 7521 w 7520"/>
                <a:gd name="connsiteY1" fmla="*/ 3755 h 7510"/>
                <a:gd name="connsiteX2" fmla="*/ 3765 w 7520"/>
                <a:gd name="connsiteY2" fmla="*/ 0 h 7510"/>
                <a:gd name="connsiteX3" fmla="*/ 10 w 7520"/>
                <a:gd name="connsiteY3" fmla="*/ 3755 h 7510"/>
                <a:gd name="connsiteX4" fmla="*/ 3765 w 752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0" h="7510">
                  <a:moveTo>
                    <a:pt x="3765" y="7511"/>
                  </a:moveTo>
                  <a:cubicBezTo>
                    <a:pt x="5799" y="7511"/>
                    <a:pt x="7521" y="5789"/>
                    <a:pt x="7521" y="3755"/>
                  </a:cubicBezTo>
                  <a:cubicBezTo>
                    <a:pt x="7521" y="1721"/>
                    <a:pt x="5799" y="0"/>
                    <a:pt x="3765" y="0"/>
                  </a:cubicBezTo>
                  <a:cubicBezTo>
                    <a:pt x="1731" y="0"/>
                    <a:pt x="10" y="1721"/>
                    <a:pt x="10" y="3755"/>
                  </a:cubicBezTo>
                  <a:cubicBezTo>
                    <a:pt x="-147" y="5946"/>
                    <a:pt x="1575" y="7511"/>
                    <a:pt x="376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8" name="图形 13">
              <a:extLst>
                <a:ext uri="{FF2B5EF4-FFF2-40B4-BE49-F238E27FC236}">
                  <a16:creationId xmlns:a16="http://schemas.microsoft.com/office/drawing/2014/main" id="{760CBEB3-5BB0-1428-BAF9-2E324E84653F}"/>
                </a:ext>
              </a:extLst>
            </p:cNvPr>
            <p:cNvSpPr/>
            <p:nvPr/>
          </p:nvSpPr>
          <p:spPr>
            <a:xfrm>
              <a:off x="6149513" y="2055725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946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59" name="图形 13">
              <a:extLst>
                <a:ext uri="{FF2B5EF4-FFF2-40B4-BE49-F238E27FC236}">
                  <a16:creationId xmlns:a16="http://schemas.microsoft.com/office/drawing/2014/main" id="{73F5E119-F19A-762A-07BA-F92399599DB6}"/>
                </a:ext>
              </a:extLst>
            </p:cNvPr>
            <p:cNvSpPr/>
            <p:nvPr/>
          </p:nvSpPr>
          <p:spPr>
            <a:xfrm>
              <a:off x="6260607" y="2071372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0" name="图形 13">
              <a:extLst>
                <a:ext uri="{FF2B5EF4-FFF2-40B4-BE49-F238E27FC236}">
                  <a16:creationId xmlns:a16="http://schemas.microsoft.com/office/drawing/2014/main" id="{A058CE18-7DE6-529A-6F17-31A291C65784}"/>
                </a:ext>
              </a:extLst>
            </p:cNvPr>
            <p:cNvSpPr/>
            <p:nvPr/>
          </p:nvSpPr>
          <p:spPr>
            <a:xfrm>
              <a:off x="6370606" y="2096407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1" name="图形 13">
              <a:extLst>
                <a:ext uri="{FF2B5EF4-FFF2-40B4-BE49-F238E27FC236}">
                  <a16:creationId xmlns:a16="http://schemas.microsoft.com/office/drawing/2014/main" id="{E17FA24E-50B7-DE63-9A73-AE2095FD4D8D}"/>
                </a:ext>
              </a:extLst>
            </p:cNvPr>
            <p:cNvSpPr/>
            <p:nvPr/>
          </p:nvSpPr>
          <p:spPr>
            <a:xfrm>
              <a:off x="6477789" y="2130205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2" name="图形 13">
              <a:extLst>
                <a:ext uri="{FF2B5EF4-FFF2-40B4-BE49-F238E27FC236}">
                  <a16:creationId xmlns:a16="http://schemas.microsoft.com/office/drawing/2014/main" id="{2BD16958-92E9-BFD1-55F2-6EEF66BFFCD6}"/>
                </a:ext>
              </a:extLst>
            </p:cNvPr>
            <p:cNvSpPr/>
            <p:nvPr/>
          </p:nvSpPr>
          <p:spPr>
            <a:xfrm>
              <a:off x="6582155" y="2172765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3" name="图形 13">
              <a:extLst>
                <a:ext uri="{FF2B5EF4-FFF2-40B4-BE49-F238E27FC236}">
                  <a16:creationId xmlns:a16="http://schemas.microsoft.com/office/drawing/2014/main" id="{DEB077D0-2FFE-F091-6E7D-A13BEE1A4E2D}"/>
                </a:ext>
              </a:extLst>
            </p:cNvPr>
            <p:cNvSpPr/>
            <p:nvPr/>
          </p:nvSpPr>
          <p:spPr>
            <a:xfrm>
              <a:off x="6681828" y="2222679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6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0" y="8606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4" name="图形 13">
              <a:extLst>
                <a:ext uri="{FF2B5EF4-FFF2-40B4-BE49-F238E27FC236}">
                  <a16:creationId xmlns:a16="http://schemas.microsoft.com/office/drawing/2014/main" id="{C82D79EF-BBFF-30CA-C1E3-12203AEC2C83}"/>
                </a:ext>
              </a:extLst>
            </p:cNvPr>
            <p:cNvSpPr/>
            <p:nvPr/>
          </p:nvSpPr>
          <p:spPr>
            <a:xfrm>
              <a:off x="6777901" y="2281825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6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0" y="8449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5" name="图形 13">
              <a:extLst>
                <a:ext uri="{FF2B5EF4-FFF2-40B4-BE49-F238E27FC236}">
                  <a16:creationId xmlns:a16="http://schemas.microsoft.com/office/drawing/2014/main" id="{65DA27C9-FEB6-9C86-8DD4-963293D746DD}"/>
                </a:ext>
              </a:extLst>
            </p:cNvPr>
            <p:cNvSpPr/>
            <p:nvPr/>
          </p:nvSpPr>
          <p:spPr>
            <a:xfrm>
              <a:off x="6869749" y="2349421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6" name="图形 13">
              <a:extLst>
                <a:ext uri="{FF2B5EF4-FFF2-40B4-BE49-F238E27FC236}">
                  <a16:creationId xmlns:a16="http://schemas.microsoft.com/office/drawing/2014/main" id="{2A0B2D0F-0A85-A8AC-B2B8-7C434F0AE292}"/>
                </a:ext>
              </a:extLst>
            </p:cNvPr>
            <p:cNvSpPr/>
            <p:nvPr/>
          </p:nvSpPr>
          <p:spPr>
            <a:xfrm>
              <a:off x="6955026" y="2423275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7" name="图形 13">
              <a:extLst>
                <a:ext uri="{FF2B5EF4-FFF2-40B4-BE49-F238E27FC236}">
                  <a16:creationId xmlns:a16="http://schemas.microsoft.com/office/drawing/2014/main" id="{2E085218-843D-4BBC-4543-8B282032862E}"/>
                </a:ext>
              </a:extLst>
            </p:cNvPr>
            <p:cNvSpPr/>
            <p:nvPr/>
          </p:nvSpPr>
          <p:spPr>
            <a:xfrm>
              <a:off x="7034201" y="2504014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8" name="图形 13">
              <a:extLst>
                <a:ext uri="{FF2B5EF4-FFF2-40B4-BE49-F238E27FC236}">
                  <a16:creationId xmlns:a16="http://schemas.microsoft.com/office/drawing/2014/main" id="{5A02C49A-B50A-F1D2-122F-6AABEDA983D4}"/>
                </a:ext>
              </a:extLst>
            </p:cNvPr>
            <p:cNvSpPr/>
            <p:nvPr/>
          </p:nvSpPr>
          <p:spPr>
            <a:xfrm>
              <a:off x="7106334" y="2590699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69" name="图形 13">
              <a:extLst>
                <a:ext uri="{FF2B5EF4-FFF2-40B4-BE49-F238E27FC236}">
                  <a16:creationId xmlns:a16="http://schemas.microsoft.com/office/drawing/2014/main" id="{A0B1B852-E7CC-E1AF-39C1-46FA099E8608}"/>
                </a:ext>
              </a:extLst>
            </p:cNvPr>
            <p:cNvSpPr/>
            <p:nvPr/>
          </p:nvSpPr>
          <p:spPr>
            <a:xfrm>
              <a:off x="7172052" y="2684112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0" name="图形 13">
              <a:extLst>
                <a:ext uri="{FF2B5EF4-FFF2-40B4-BE49-F238E27FC236}">
                  <a16:creationId xmlns:a16="http://schemas.microsoft.com/office/drawing/2014/main" id="{173A6198-EA72-1E4B-F6C9-DE2DC9602CAE}"/>
                </a:ext>
              </a:extLst>
            </p:cNvPr>
            <p:cNvSpPr/>
            <p:nvPr/>
          </p:nvSpPr>
          <p:spPr>
            <a:xfrm>
              <a:off x="7229946" y="2782063"/>
              <a:ext cx="5006" cy="5007"/>
            </a:xfrm>
            <a:custGeom>
              <a:avLst/>
              <a:gdLst>
                <a:gd name="connsiteX0" fmla="*/ 2504 w 5006"/>
                <a:gd name="connsiteY0" fmla="*/ 5007 h 5007"/>
                <a:gd name="connsiteX1" fmla="*/ 5007 w 5006"/>
                <a:gd name="connsiteY1" fmla="*/ 2503 h 5007"/>
                <a:gd name="connsiteX2" fmla="*/ 2504 w 5006"/>
                <a:gd name="connsiteY2" fmla="*/ 0 h 5007"/>
                <a:gd name="connsiteX3" fmla="*/ 0 w 5006"/>
                <a:gd name="connsiteY3" fmla="*/ 2503 h 5007"/>
                <a:gd name="connsiteX4" fmla="*/ 2504 w 5006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1" name="图形 13">
              <a:extLst>
                <a:ext uri="{FF2B5EF4-FFF2-40B4-BE49-F238E27FC236}">
                  <a16:creationId xmlns:a16="http://schemas.microsoft.com/office/drawing/2014/main" id="{DEDA469E-03D5-EC9D-F580-778A38C8A188}"/>
                </a:ext>
              </a:extLst>
            </p:cNvPr>
            <p:cNvSpPr/>
            <p:nvPr/>
          </p:nvSpPr>
          <p:spPr>
            <a:xfrm>
              <a:off x="7279234" y="2884239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30" y="4068"/>
                    <a:pt x="4068" y="3129"/>
                    <a:pt x="4068" y="2034"/>
                  </a:cubicBezTo>
                  <a:cubicBezTo>
                    <a:pt x="4068" y="939"/>
                    <a:pt x="3130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2" name="图形 13">
              <a:extLst>
                <a:ext uri="{FF2B5EF4-FFF2-40B4-BE49-F238E27FC236}">
                  <a16:creationId xmlns:a16="http://schemas.microsoft.com/office/drawing/2014/main" id="{6EFCCF9A-11E4-9C5D-570D-FD45B07200C4}"/>
                </a:ext>
              </a:extLst>
            </p:cNvPr>
            <p:cNvSpPr/>
            <p:nvPr/>
          </p:nvSpPr>
          <p:spPr>
            <a:xfrm>
              <a:off x="7319760" y="2989544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3" name="图形 13">
              <a:extLst>
                <a:ext uri="{FF2B5EF4-FFF2-40B4-BE49-F238E27FC236}">
                  <a16:creationId xmlns:a16="http://schemas.microsoft.com/office/drawing/2014/main" id="{F5DADB02-E58C-D275-D843-B56BBFAA6CAF}"/>
                </a:ext>
              </a:extLst>
            </p:cNvPr>
            <p:cNvSpPr/>
            <p:nvPr/>
          </p:nvSpPr>
          <p:spPr>
            <a:xfrm>
              <a:off x="7351055" y="3097196"/>
              <a:ext cx="5006" cy="5006"/>
            </a:xfrm>
            <a:custGeom>
              <a:avLst/>
              <a:gdLst>
                <a:gd name="connsiteX0" fmla="*/ 2503 w 5006"/>
                <a:gd name="connsiteY0" fmla="*/ 5007 h 5006"/>
                <a:gd name="connsiteX1" fmla="*/ 5007 w 5006"/>
                <a:gd name="connsiteY1" fmla="*/ 2504 h 5006"/>
                <a:gd name="connsiteX2" fmla="*/ 2503 w 5006"/>
                <a:gd name="connsiteY2" fmla="*/ 0 h 5006"/>
                <a:gd name="connsiteX3" fmla="*/ 0 w 5006"/>
                <a:gd name="connsiteY3" fmla="*/ 2504 h 5006"/>
                <a:gd name="connsiteX4" fmla="*/ 2503 w 5006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6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4" name="图形 13">
              <a:extLst>
                <a:ext uri="{FF2B5EF4-FFF2-40B4-BE49-F238E27FC236}">
                  <a16:creationId xmlns:a16="http://schemas.microsoft.com/office/drawing/2014/main" id="{7769A693-4EC2-F954-8150-932B131279B6}"/>
                </a:ext>
              </a:extLst>
            </p:cNvPr>
            <p:cNvSpPr/>
            <p:nvPr/>
          </p:nvSpPr>
          <p:spPr>
            <a:xfrm>
              <a:off x="7373899" y="3207508"/>
              <a:ext cx="5007" cy="5006"/>
            </a:xfrm>
            <a:custGeom>
              <a:avLst/>
              <a:gdLst>
                <a:gd name="connsiteX0" fmla="*/ 2504 w 5007"/>
                <a:gd name="connsiteY0" fmla="*/ 5007 h 5006"/>
                <a:gd name="connsiteX1" fmla="*/ 5007 w 5007"/>
                <a:gd name="connsiteY1" fmla="*/ 2503 h 5006"/>
                <a:gd name="connsiteX2" fmla="*/ 2504 w 5007"/>
                <a:gd name="connsiteY2" fmla="*/ 0 h 5006"/>
                <a:gd name="connsiteX3" fmla="*/ 0 w 5007"/>
                <a:gd name="connsiteY3" fmla="*/ 2503 h 5006"/>
                <a:gd name="connsiteX4" fmla="*/ 2504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5" name="图形 13">
              <a:extLst>
                <a:ext uri="{FF2B5EF4-FFF2-40B4-BE49-F238E27FC236}">
                  <a16:creationId xmlns:a16="http://schemas.microsoft.com/office/drawing/2014/main" id="{219BA8A1-15E2-0BEC-1F44-F6BE4BBD1EFF}"/>
                </a:ext>
              </a:extLst>
            </p:cNvPr>
            <p:cNvSpPr/>
            <p:nvPr/>
          </p:nvSpPr>
          <p:spPr>
            <a:xfrm>
              <a:off x="7386886" y="3318759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6" name="图形 13">
              <a:extLst>
                <a:ext uri="{FF2B5EF4-FFF2-40B4-BE49-F238E27FC236}">
                  <a16:creationId xmlns:a16="http://schemas.microsoft.com/office/drawing/2014/main" id="{0B6534F9-626D-CFFF-A776-6559096C61CA}"/>
                </a:ext>
              </a:extLst>
            </p:cNvPr>
            <p:cNvSpPr/>
            <p:nvPr/>
          </p:nvSpPr>
          <p:spPr>
            <a:xfrm>
              <a:off x="7515967" y="3430166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4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50" y="9075"/>
                    <a:pt x="9084" y="7041"/>
                    <a:pt x="9084" y="4538"/>
                  </a:cubicBezTo>
                  <a:cubicBezTo>
                    <a:pt x="9084" y="2034"/>
                    <a:pt x="7050" y="0"/>
                    <a:pt x="4546" y="0"/>
                  </a:cubicBezTo>
                  <a:cubicBezTo>
                    <a:pt x="2043" y="0"/>
                    <a:pt x="8" y="2034"/>
                    <a:pt x="8" y="4538"/>
                  </a:cubicBezTo>
                  <a:cubicBezTo>
                    <a:pt x="-148" y="7041"/>
                    <a:pt x="1886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7" name="图形 13">
              <a:extLst>
                <a:ext uri="{FF2B5EF4-FFF2-40B4-BE49-F238E27FC236}">
                  <a16:creationId xmlns:a16="http://schemas.microsoft.com/office/drawing/2014/main" id="{FF269CAB-3D49-479A-9E3F-2F1DDB811795}"/>
                </a:ext>
              </a:extLst>
            </p:cNvPr>
            <p:cNvSpPr/>
            <p:nvPr/>
          </p:nvSpPr>
          <p:spPr>
            <a:xfrm>
              <a:off x="7510342" y="3541417"/>
              <a:ext cx="11735" cy="11735"/>
            </a:xfrm>
            <a:custGeom>
              <a:avLst/>
              <a:gdLst>
                <a:gd name="connsiteX0" fmla="*/ 5946 w 11735"/>
                <a:gd name="connsiteY0" fmla="*/ 11735 h 11735"/>
                <a:gd name="connsiteX1" fmla="*/ 11735 w 11735"/>
                <a:gd name="connsiteY1" fmla="*/ 5789 h 11735"/>
                <a:gd name="connsiteX2" fmla="*/ 5946 w 11735"/>
                <a:gd name="connsiteY2" fmla="*/ 0 h 11735"/>
                <a:gd name="connsiteX3" fmla="*/ 0 w 11735"/>
                <a:gd name="connsiteY3" fmla="*/ 5789 h 11735"/>
                <a:gd name="connsiteX4" fmla="*/ 5946 w 1173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5" h="11735">
                  <a:moveTo>
                    <a:pt x="5946" y="11735"/>
                  </a:moveTo>
                  <a:cubicBezTo>
                    <a:pt x="9232" y="11735"/>
                    <a:pt x="11735" y="9075"/>
                    <a:pt x="11735" y="5789"/>
                  </a:cubicBezTo>
                  <a:cubicBezTo>
                    <a:pt x="11735" y="2504"/>
                    <a:pt x="9075" y="0"/>
                    <a:pt x="5946" y="0"/>
                  </a:cubicBezTo>
                  <a:cubicBezTo>
                    <a:pt x="2660" y="0"/>
                    <a:pt x="0" y="2660"/>
                    <a:pt x="0" y="5789"/>
                  </a:cubicBezTo>
                  <a:cubicBezTo>
                    <a:pt x="0" y="9232"/>
                    <a:pt x="2660" y="11735"/>
                    <a:pt x="594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8" name="图形 13">
              <a:extLst>
                <a:ext uri="{FF2B5EF4-FFF2-40B4-BE49-F238E27FC236}">
                  <a16:creationId xmlns:a16="http://schemas.microsoft.com/office/drawing/2014/main" id="{C2AB0B9C-AFA1-F356-141B-3704838B26A6}"/>
                </a:ext>
              </a:extLst>
            </p:cNvPr>
            <p:cNvSpPr/>
            <p:nvPr/>
          </p:nvSpPr>
          <p:spPr>
            <a:xfrm>
              <a:off x="7496886" y="3652668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79" name="图形 13">
              <a:extLst>
                <a:ext uri="{FF2B5EF4-FFF2-40B4-BE49-F238E27FC236}">
                  <a16:creationId xmlns:a16="http://schemas.microsoft.com/office/drawing/2014/main" id="{0F9F88F5-AE80-E924-6217-9F2B9B7B6452}"/>
                </a:ext>
              </a:extLst>
            </p:cNvPr>
            <p:cNvSpPr/>
            <p:nvPr/>
          </p:nvSpPr>
          <p:spPr>
            <a:xfrm>
              <a:off x="7474667" y="3762198"/>
              <a:ext cx="15960" cy="15960"/>
            </a:xfrm>
            <a:custGeom>
              <a:avLst/>
              <a:gdLst>
                <a:gd name="connsiteX0" fmla="*/ 7980 w 15960"/>
                <a:gd name="connsiteY0" fmla="*/ 15960 h 15960"/>
                <a:gd name="connsiteX1" fmla="*/ 15960 w 15960"/>
                <a:gd name="connsiteY1" fmla="*/ 7980 h 15960"/>
                <a:gd name="connsiteX2" fmla="*/ 7980 w 15960"/>
                <a:gd name="connsiteY2" fmla="*/ 0 h 15960"/>
                <a:gd name="connsiteX3" fmla="*/ 0 w 15960"/>
                <a:gd name="connsiteY3" fmla="*/ 7980 h 15960"/>
                <a:gd name="connsiteX4" fmla="*/ 7980 w 15960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0" name="图形 13">
              <a:extLst>
                <a:ext uri="{FF2B5EF4-FFF2-40B4-BE49-F238E27FC236}">
                  <a16:creationId xmlns:a16="http://schemas.microsoft.com/office/drawing/2014/main" id="{F2EBFC91-562A-90B9-6F4A-9F5B61426907}"/>
                </a:ext>
              </a:extLst>
            </p:cNvPr>
            <p:cNvSpPr/>
            <p:nvPr/>
          </p:nvSpPr>
          <p:spPr>
            <a:xfrm>
              <a:off x="7445407" y="3871101"/>
              <a:ext cx="15959" cy="15960"/>
            </a:xfrm>
            <a:custGeom>
              <a:avLst/>
              <a:gdLst>
                <a:gd name="connsiteX0" fmla="*/ 7980 w 15959"/>
                <a:gd name="connsiteY0" fmla="*/ 15960 h 15960"/>
                <a:gd name="connsiteX1" fmla="*/ 15960 w 15959"/>
                <a:gd name="connsiteY1" fmla="*/ 7980 h 15960"/>
                <a:gd name="connsiteX2" fmla="*/ 7980 w 15959"/>
                <a:gd name="connsiteY2" fmla="*/ 0 h 15960"/>
                <a:gd name="connsiteX3" fmla="*/ 0 w 15959"/>
                <a:gd name="connsiteY3" fmla="*/ 7980 h 15960"/>
                <a:gd name="connsiteX4" fmla="*/ 7980 w 15959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9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156" y="12518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1" name="图形 13">
              <a:extLst>
                <a:ext uri="{FF2B5EF4-FFF2-40B4-BE49-F238E27FC236}">
                  <a16:creationId xmlns:a16="http://schemas.microsoft.com/office/drawing/2014/main" id="{7D1A3132-3792-B2BA-631A-893CAE4C6AE6}"/>
                </a:ext>
              </a:extLst>
            </p:cNvPr>
            <p:cNvSpPr/>
            <p:nvPr/>
          </p:nvSpPr>
          <p:spPr>
            <a:xfrm>
              <a:off x="7406754" y="3975781"/>
              <a:ext cx="19093" cy="19402"/>
            </a:xfrm>
            <a:custGeom>
              <a:avLst/>
              <a:gdLst>
                <a:gd name="connsiteX0" fmla="*/ 9549 w 19093"/>
                <a:gd name="connsiteY0" fmla="*/ 19402 h 19402"/>
                <a:gd name="connsiteX1" fmla="*/ 19094 w 19093"/>
                <a:gd name="connsiteY1" fmla="*/ 9701 h 19402"/>
                <a:gd name="connsiteX2" fmla="*/ 9549 w 19093"/>
                <a:gd name="connsiteY2" fmla="*/ 0 h 19402"/>
                <a:gd name="connsiteX3" fmla="*/ 4 w 19093"/>
                <a:gd name="connsiteY3" fmla="*/ 9701 h 19402"/>
                <a:gd name="connsiteX4" fmla="*/ 9549 w 19093"/>
                <a:gd name="connsiteY4" fmla="*/ 19402 h 1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3" h="19402">
                  <a:moveTo>
                    <a:pt x="9549" y="19402"/>
                  </a:moveTo>
                  <a:cubicBezTo>
                    <a:pt x="14869" y="19402"/>
                    <a:pt x="19094" y="15021"/>
                    <a:pt x="19094" y="9701"/>
                  </a:cubicBezTo>
                  <a:cubicBezTo>
                    <a:pt x="19094" y="4381"/>
                    <a:pt x="14712" y="0"/>
                    <a:pt x="9549" y="0"/>
                  </a:cubicBezTo>
                  <a:cubicBezTo>
                    <a:pt x="4229" y="0"/>
                    <a:pt x="4" y="4381"/>
                    <a:pt x="4" y="9701"/>
                  </a:cubicBezTo>
                  <a:cubicBezTo>
                    <a:pt x="-153" y="15178"/>
                    <a:pt x="4229" y="19402"/>
                    <a:pt x="9549" y="1940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2" name="图形 13">
              <a:extLst>
                <a:ext uri="{FF2B5EF4-FFF2-40B4-BE49-F238E27FC236}">
                  <a16:creationId xmlns:a16="http://schemas.microsoft.com/office/drawing/2014/main" id="{A6785C4E-76CE-8A52-A5C3-60D0CAFD6B97}"/>
                </a:ext>
              </a:extLst>
            </p:cNvPr>
            <p:cNvSpPr/>
            <p:nvPr/>
          </p:nvSpPr>
          <p:spPr>
            <a:xfrm>
              <a:off x="7361538" y="4079208"/>
              <a:ext cx="19245" cy="19402"/>
            </a:xfrm>
            <a:custGeom>
              <a:avLst/>
              <a:gdLst>
                <a:gd name="connsiteX0" fmla="*/ 9545 w 19245"/>
                <a:gd name="connsiteY0" fmla="*/ 19402 h 19402"/>
                <a:gd name="connsiteX1" fmla="*/ 19246 w 19245"/>
                <a:gd name="connsiteY1" fmla="*/ 9701 h 19402"/>
                <a:gd name="connsiteX2" fmla="*/ 9545 w 19245"/>
                <a:gd name="connsiteY2" fmla="*/ 0 h 19402"/>
                <a:gd name="connsiteX3" fmla="*/ 0 w 19245"/>
                <a:gd name="connsiteY3" fmla="*/ 9701 h 19402"/>
                <a:gd name="connsiteX4" fmla="*/ 9545 w 19245"/>
                <a:gd name="connsiteY4" fmla="*/ 19402 h 1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45" h="19402">
                  <a:moveTo>
                    <a:pt x="9545" y="19402"/>
                  </a:moveTo>
                  <a:cubicBezTo>
                    <a:pt x="14865" y="19402"/>
                    <a:pt x="19246" y="15021"/>
                    <a:pt x="19246" y="9701"/>
                  </a:cubicBezTo>
                  <a:cubicBezTo>
                    <a:pt x="19246" y="4381"/>
                    <a:pt x="14865" y="0"/>
                    <a:pt x="9545" y="0"/>
                  </a:cubicBezTo>
                  <a:cubicBezTo>
                    <a:pt x="4225" y="0"/>
                    <a:pt x="0" y="4381"/>
                    <a:pt x="0" y="9701"/>
                  </a:cubicBezTo>
                  <a:cubicBezTo>
                    <a:pt x="0" y="15021"/>
                    <a:pt x="4225" y="19402"/>
                    <a:pt x="9545" y="1940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3" name="图形 13">
              <a:extLst>
                <a:ext uri="{FF2B5EF4-FFF2-40B4-BE49-F238E27FC236}">
                  <a16:creationId xmlns:a16="http://schemas.microsoft.com/office/drawing/2014/main" id="{FF92C53A-442F-2D43-7094-20EC1079C0FF}"/>
                </a:ext>
              </a:extLst>
            </p:cNvPr>
            <p:cNvSpPr/>
            <p:nvPr/>
          </p:nvSpPr>
          <p:spPr>
            <a:xfrm>
              <a:off x="7310528" y="4180601"/>
              <a:ext cx="15960" cy="15959"/>
            </a:xfrm>
            <a:custGeom>
              <a:avLst/>
              <a:gdLst>
                <a:gd name="connsiteX0" fmla="*/ 7980 w 15960"/>
                <a:gd name="connsiteY0" fmla="*/ 15960 h 15959"/>
                <a:gd name="connsiteX1" fmla="*/ 15960 w 15960"/>
                <a:gd name="connsiteY1" fmla="*/ 7980 h 15959"/>
                <a:gd name="connsiteX2" fmla="*/ 7980 w 15960"/>
                <a:gd name="connsiteY2" fmla="*/ 0 h 15959"/>
                <a:gd name="connsiteX3" fmla="*/ 0 w 15960"/>
                <a:gd name="connsiteY3" fmla="*/ 7980 h 15959"/>
                <a:gd name="connsiteX4" fmla="*/ 7980 w 15960"/>
                <a:gd name="connsiteY4" fmla="*/ 15960 h 1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59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442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4" name="图形 13">
              <a:extLst>
                <a:ext uri="{FF2B5EF4-FFF2-40B4-BE49-F238E27FC236}">
                  <a16:creationId xmlns:a16="http://schemas.microsoft.com/office/drawing/2014/main" id="{8230E9CD-A868-44BE-9193-B121E0DA048B}"/>
                </a:ext>
              </a:extLst>
            </p:cNvPr>
            <p:cNvSpPr/>
            <p:nvPr/>
          </p:nvSpPr>
          <p:spPr>
            <a:xfrm>
              <a:off x="7247627" y="4273232"/>
              <a:ext cx="21592" cy="21749"/>
            </a:xfrm>
            <a:custGeom>
              <a:avLst/>
              <a:gdLst>
                <a:gd name="connsiteX0" fmla="*/ 10796 w 21592"/>
                <a:gd name="connsiteY0" fmla="*/ 21749 h 21749"/>
                <a:gd name="connsiteX1" fmla="*/ 21593 w 21592"/>
                <a:gd name="connsiteY1" fmla="*/ 10953 h 21749"/>
                <a:gd name="connsiteX2" fmla="*/ 10796 w 21592"/>
                <a:gd name="connsiteY2" fmla="*/ 0 h 21749"/>
                <a:gd name="connsiteX3" fmla="*/ 0 w 21592"/>
                <a:gd name="connsiteY3" fmla="*/ 10953 h 21749"/>
                <a:gd name="connsiteX4" fmla="*/ 10796 w 21592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2" h="21749">
                  <a:moveTo>
                    <a:pt x="10796" y="21749"/>
                  </a:moveTo>
                  <a:cubicBezTo>
                    <a:pt x="16742" y="21749"/>
                    <a:pt x="21593" y="16899"/>
                    <a:pt x="21593" y="10953"/>
                  </a:cubicBezTo>
                  <a:cubicBezTo>
                    <a:pt x="21593" y="5007"/>
                    <a:pt x="16742" y="0"/>
                    <a:pt x="10796" y="0"/>
                  </a:cubicBezTo>
                  <a:cubicBezTo>
                    <a:pt x="4851" y="0"/>
                    <a:pt x="0" y="4851"/>
                    <a:pt x="0" y="10953"/>
                  </a:cubicBezTo>
                  <a:cubicBezTo>
                    <a:pt x="0" y="16899"/>
                    <a:pt x="4851" y="21749"/>
                    <a:pt x="10796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5" name="图形 13">
              <a:extLst>
                <a:ext uri="{FF2B5EF4-FFF2-40B4-BE49-F238E27FC236}">
                  <a16:creationId xmlns:a16="http://schemas.microsoft.com/office/drawing/2014/main" id="{948B937B-D343-1D91-2F17-1A5099B410AD}"/>
                </a:ext>
              </a:extLst>
            </p:cNvPr>
            <p:cNvSpPr/>
            <p:nvPr/>
          </p:nvSpPr>
          <p:spPr>
            <a:xfrm>
              <a:off x="7179719" y="4363046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151"/>
                    <a:pt x="23471" y="11735"/>
                  </a:cubicBezTo>
                  <a:cubicBezTo>
                    <a:pt x="23471" y="5320"/>
                    <a:pt x="18307" y="0"/>
                    <a:pt x="11735" y="0"/>
                  </a:cubicBezTo>
                  <a:cubicBezTo>
                    <a:pt x="5320" y="0"/>
                    <a:pt x="0" y="5320"/>
                    <a:pt x="0" y="11735"/>
                  </a:cubicBezTo>
                  <a:cubicBezTo>
                    <a:pt x="0" y="18307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6" name="图形 13">
              <a:extLst>
                <a:ext uri="{FF2B5EF4-FFF2-40B4-BE49-F238E27FC236}">
                  <a16:creationId xmlns:a16="http://schemas.microsoft.com/office/drawing/2014/main" id="{4261B273-E95F-0C4C-3132-D68A97B9EABC}"/>
                </a:ext>
              </a:extLst>
            </p:cNvPr>
            <p:cNvSpPr/>
            <p:nvPr/>
          </p:nvSpPr>
          <p:spPr>
            <a:xfrm>
              <a:off x="7106177" y="4448636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151"/>
                    <a:pt x="23471" y="11735"/>
                  </a:cubicBezTo>
                  <a:cubicBezTo>
                    <a:pt x="23471" y="5320"/>
                    <a:pt x="18151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0" y="18307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7" name="图形 13">
              <a:extLst>
                <a:ext uri="{FF2B5EF4-FFF2-40B4-BE49-F238E27FC236}">
                  <a16:creationId xmlns:a16="http://schemas.microsoft.com/office/drawing/2014/main" id="{2E81DA35-52FD-E3F5-9FF3-0B33FBCB11FF}"/>
                </a:ext>
              </a:extLst>
            </p:cNvPr>
            <p:cNvSpPr/>
            <p:nvPr/>
          </p:nvSpPr>
          <p:spPr>
            <a:xfrm>
              <a:off x="7022152" y="4524055"/>
              <a:ext cx="31920" cy="31919"/>
            </a:xfrm>
            <a:custGeom>
              <a:avLst/>
              <a:gdLst>
                <a:gd name="connsiteX0" fmla="*/ 15960 w 31920"/>
                <a:gd name="connsiteY0" fmla="*/ 31920 h 31919"/>
                <a:gd name="connsiteX1" fmla="*/ 31920 w 31920"/>
                <a:gd name="connsiteY1" fmla="*/ 15960 h 31919"/>
                <a:gd name="connsiteX2" fmla="*/ 15960 w 31920"/>
                <a:gd name="connsiteY2" fmla="*/ 0 h 31919"/>
                <a:gd name="connsiteX3" fmla="*/ 0 w 31920"/>
                <a:gd name="connsiteY3" fmla="*/ 15960 h 31919"/>
                <a:gd name="connsiteX4" fmla="*/ 15960 w 31920"/>
                <a:gd name="connsiteY4" fmla="*/ 31920 h 3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19">
                  <a:moveTo>
                    <a:pt x="15960" y="31920"/>
                  </a:moveTo>
                  <a:cubicBezTo>
                    <a:pt x="24722" y="31920"/>
                    <a:pt x="31920" y="24722"/>
                    <a:pt x="31920" y="15960"/>
                  </a:cubicBezTo>
                  <a:cubicBezTo>
                    <a:pt x="31920" y="7198"/>
                    <a:pt x="24722" y="0"/>
                    <a:pt x="15960" y="0"/>
                  </a:cubicBezTo>
                  <a:cubicBezTo>
                    <a:pt x="7198" y="0"/>
                    <a:pt x="0" y="7198"/>
                    <a:pt x="0" y="15960"/>
                  </a:cubicBezTo>
                  <a:cubicBezTo>
                    <a:pt x="156" y="24722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8" name="图形 13">
              <a:extLst>
                <a:ext uri="{FF2B5EF4-FFF2-40B4-BE49-F238E27FC236}">
                  <a16:creationId xmlns:a16="http://schemas.microsoft.com/office/drawing/2014/main" id="{A635FD48-8C97-5EC2-8F2D-20342780E03A}"/>
                </a:ext>
              </a:extLst>
            </p:cNvPr>
            <p:cNvSpPr/>
            <p:nvPr/>
          </p:nvSpPr>
          <p:spPr>
            <a:xfrm>
              <a:off x="6925922" y="4586956"/>
              <a:ext cx="53513" cy="53513"/>
            </a:xfrm>
            <a:custGeom>
              <a:avLst/>
              <a:gdLst>
                <a:gd name="connsiteX0" fmla="*/ 26757 w 53513"/>
                <a:gd name="connsiteY0" fmla="*/ 53513 h 53513"/>
                <a:gd name="connsiteX1" fmla="*/ 53513 w 53513"/>
                <a:gd name="connsiteY1" fmla="*/ 26757 h 53513"/>
                <a:gd name="connsiteX2" fmla="*/ 26757 w 53513"/>
                <a:gd name="connsiteY2" fmla="*/ 0 h 53513"/>
                <a:gd name="connsiteX3" fmla="*/ 0 w 53513"/>
                <a:gd name="connsiteY3" fmla="*/ 26757 h 53513"/>
                <a:gd name="connsiteX4" fmla="*/ 26757 w 53513"/>
                <a:gd name="connsiteY4" fmla="*/ 53513 h 5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13" h="53513">
                  <a:moveTo>
                    <a:pt x="26757" y="53513"/>
                  </a:moveTo>
                  <a:cubicBezTo>
                    <a:pt x="41465" y="53513"/>
                    <a:pt x="53513" y="41465"/>
                    <a:pt x="53513" y="26757"/>
                  </a:cubicBezTo>
                  <a:cubicBezTo>
                    <a:pt x="53513" y="11892"/>
                    <a:pt x="41465" y="0"/>
                    <a:pt x="26757" y="0"/>
                  </a:cubicBezTo>
                  <a:cubicBezTo>
                    <a:pt x="12048" y="0"/>
                    <a:pt x="0" y="12048"/>
                    <a:pt x="0" y="26757"/>
                  </a:cubicBezTo>
                  <a:cubicBezTo>
                    <a:pt x="0" y="41465"/>
                    <a:pt x="12048" y="53513"/>
                    <a:pt x="26757" y="535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89" name="图形 13">
              <a:extLst>
                <a:ext uri="{FF2B5EF4-FFF2-40B4-BE49-F238E27FC236}">
                  <a16:creationId xmlns:a16="http://schemas.microsoft.com/office/drawing/2014/main" id="{416E12A1-1055-A79E-05DB-118762814675}"/>
                </a:ext>
              </a:extLst>
            </p:cNvPr>
            <p:cNvSpPr/>
            <p:nvPr/>
          </p:nvSpPr>
          <p:spPr>
            <a:xfrm>
              <a:off x="6835169" y="4653769"/>
              <a:ext cx="53513" cy="53513"/>
            </a:xfrm>
            <a:custGeom>
              <a:avLst/>
              <a:gdLst>
                <a:gd name="connsiteX0" fmla="*/ 26756 w 53513"/>
                <a:gd name="connsiteY0" fmla="*/ 53513 h 53513"/>
                <a:gd name="connsiteX1" fmla="*/ 53513 w 53513"/>
                <a:gd name="connsiteY1" fmla="*/ 26757 h 53513"/>
                <a:gd name="connsiteX2" fmla="*/ 26756 w 53513"/>
                <a:gd name="connsiteY2" fmla="*/ 0 h 53513"/>
                <a:gd name="connsiteX3" fmla="*/ 0 w 53513"/>
                <a:gd name="connsiteY3" fmla="*/ 26757 h 53513"/>
                <a:gd name="connsiteX4" fmla="*/ 26756 w 53513"/>
                <a:gd name="connsiteY4" fmla="*/ 53513 h 5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13" h="53513">
                  <a:moveTo>
                    <a:pt x="26756" y="53513"/>
                  </a:moveTo>
                  <a:cubicBezTo>
                    <a:pt x="41465" y="53513"/>
                    <a:pt x="53513" y="41465"/>
                    <a:pt x="53513" y="26757"/>
                  </a:cubicBezTo>
                  <a:cubicBezTo>
                    <a:pt x="53513" y="11892"/>
                    <a:pt x="41465" y="0"/>
                    <a:pt x="26756" y="0"/>
                  </a:cubicBezTo>
                  <a:cubicBezTo>
                    <a:pt x="12048" y="0"/>
                    <a:pt x="0" y="11892"/>
                    <a:pt x="0" y="26757"/>
                  </a:cubicBezTo>
                  <a:cubicBezTo>
                    <a:pt x="0" y="41621"/>
                    <a:pt x="12048" y="53513"/>
                    <a:pt x="26756" y="535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0" name="图形 13">
              <a:extLst>
                <a:ext uri="{FF2B5EF4-FFF2-40B4-BE49-F238E27FC236}">
                  <a16:creationId xmlns:a16="http://schemas.microsoft.com/office/drawing/2014/main" id="{A44E4B0A-ED34-462B-DFB5-6E565EECE4FC}"/>
                </a:ext>
              </a:extLst>
            </p:cNvPr>
            <p:cNvSpPr/>
            <p:nvPr/>
          </p:nvSpPr>
          <p:spPr>
            <a:xfrm>
              <a:off x="6717972" y="4692105"/>
              <a:ext cx="97012" cy="97012"/>
            </a:xfrm>
            <a:custGeom>
              <a:avLst/>
              <a:gdLst>
                <a:gd name="connsiteX0" fmla="*/ 48506 w 97012"/>
                <a:gd name="connsiteY0" fmla="*/ 97012 h 97012"/>
                <a:gd name="connsiteX1" fmla="*/ 97012 w 97012"/>
                <a:gd name="connsiteY1" fmla="*/ 48506 h 97012"/>
                <a:gd name="connsiteX2" fmla="*/ 48506 w 97012"/>
                <a:gd name="connsiteY2" fmla="*/ 0 h 97012"/>
                <a:gd name="connsiteX3" fmla="*/ 0 w 97012"/>
                <a:gd name="connsiteY3" fmla="*/ 48506 h 97012"/>
                <a:gd name="connsiteX4" fmla="*/ 48506 w 97012"/>
                <a:gd name="connsiteY4" fmla="*/ 97012 h 9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12" h="97012">
                  <a:moveTo>
                    <a:pt x="48506" y="97012"/>
                  </a:moveTo>
                  <a:cubicBezTo>
                    <a:pt x="75263" y="97012"/>
                    <a:pt x="97012" y="75263"/>
                    <a:pt x="97012" y="48506"/>
                  </a:cubicBezTo>
                  <a:cubicBezTo>
                    <a:pt x="97012" y="21749"/>
                    <a:pt x="75263" y="0"/>
                    <a:pt x="48506" y="0"/>
                  </a:cubicBezTo>
                  <a:cubicBezTo>
                    <a:pt x="21749" y="0"/>
                    <a:pt x="0" y="21749"/>
                    <a:pt x="0" y="48506"/>
                  </a:cubicBezTo>
                  <a:cubicBezTo>
                    <a:pt x="0" y="75263"/>
                    <a:pt x="21749" y="97012"/>
                    <a:pt x="48506" y="9701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1" name="图形 13">
              <a:extLst>
                <a:ext uri="{FF2B5EF4-FFF2-40B4-BE49-F238E27FC236}">
                  <a16:creationId xmlns:a16="http://schemas.microsoft.com/office/drawing/2014/main" id="{77706B39-2D47-972F-0B8D-14C6866626D4}"/>
                </a:ext>
              </a:extLst>
            </p:cNvPr>
            <p:cNvSpPr/>
            <p:nvPr/>
          </p:nvSpPr>
          <p:spPr>
            <a:xfrm>
              <a:off x="6620021" y="4746557"/>
              <a:ext cx="93569" cy="93569"/>
            </a:xfrm>
            <a:custGeom>
              <a:avLst/>
              <a:gdLst>
                <a:gd name="connsiteX0" fmla="*/ 46785 w 93569"/>
                <a:gd name="connsiteY0" fmla="*/ 93570 h 93569"/>
                <a:gd name="connsiteX1" fmla="*/ 93570 w 93569"/>
                <a:gd name="connsiteY1" fmla="*/ 46785 h 93569"/>
                <a:gd name="connsiteX2" fmla="*/ 46785 w 93569"/>
                <a:gd name="connsiteY2" fmla="*/ 0 h 93569"/>
                <a:gd name="connsiteX3" fmla="*/ 0 w 93569"/>
                <a:gd name="connsiteY3" fmla="*/ 46785 h 93569"/>
                <a:gd name="connsiteX4" fmla="*/ 46785 w 93569"/>
                <a:gd name="connsiteY4" fmla="*/ 93570 h 9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69" h="93569">
                  <a:moveTo>
                    <a:pt x="46785" y="93570"/>
                  </a:moveTo>
                  <a:cubicBezTo>
                    <a:pt x="72603" y="93570"/>
                    <a:pt x="93570" y="72603"/>
                    <a:pt x="93570" y="46785"/>
                  </a:cubicBezTo>
                  <a:cubicBezTo>
                    <a:pt x="93570" y="20967"/>
                    <a:pt x="72603" y="0"/>
                    <a:pt x="46785" y="0"/>
                  </a:cubicBezTo>
                  <a:cubicBezTo>
                    <a:pt x="20967" y="0"/>
                    <a:pt x="0" y="20967"/>
                    <a:pt x="0" y="46785"/>
                  </a:cubicBezTo>
                  <a:cubicBezTo>
                    <a:pt x="0" y="72603"/>
                    <a:pt x="20967" y="93570"/>
                    <a:pt x="46785" y="9357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2" name="图形 13">
              <a:extLst>
                <a:ext uri="{FF2B5EF4-FFF2-40B4-BE49-F238E27FC236}">
                  <a16:creationId xmlns:a16="http://schemas.microsoft.com/office/drawing/2014/main" id="{0AC603A6-4932-B650-63EC-23C95E14322D}"/>
                </a:ext>
              </a:extLst>
            </p:cNvPr>
            <p:cNvSpPr/>
            <p:nvPr/>
          </p:nvSpPr>
          <p:spPr>
            <a:xfrm>
              <a:off x="6517846" y="4792872"/>
              <a:ext cx="91066" cy="91066"/>
            </a:xfrm>
            <a:custGeom>
              <a:avLst/>
              <a:gdLst>
                <a:gd name="connsiteX0" fmla="*/ 45533 w 91066"/>
                <a:gd name="connsiteY0" fmla="*/ 91066 h 91066"/>
                <a:gd name="connsiteX1" fmla="*/ 91066 w 91066"/>
                <a:gd name="connsiteY1" fmla="*/ 45533 h 91066"/>
                <a:gd name="connsiteX2" fmla="*/ 45533 w 91066"/>
                <a:gd name="connsiteY2" fmla="*/ 0 h 91066"/>
                <a:gd name="connsiteX3" fmla="*/ 0 w 91066"/>
                <a:gd name="connsiteY3" fmla="*/ 45533 h 91066"/>
                <a:gd name="connsiteX4" fmla="*/ 45533 w 91066"/>
                <a:gd name="connsiteY4" fmla="*/ 91066 h 9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66" h="91066">
                  <a:moveTo>
                    <a:pt x="45533" y="91066"/>
                  </a:moveTo>
                  <a:cubicBezTo>
                    <a:pt x="70725" y="91066"/>
                    <a:pt x="91066" y="70725"/>
                    <a:pt x="91066" y="45533"/>
                  </a:cubicBezTo>
                  <a:cubicBezTo>
                    <a:pt x="91066" y="20341"/>
                    <a:pt x="70725" y="0"/>
                    <a:pt x="45533" y="0"/>
                  </a:cubicBezTo>
                  <a:cubicBezTo>
                    <a:pt x="20341" y="0"/>
                    <a:pt x="0" y="20341"/>
                    <a:pt x="0" y="45533"/>
                  </a:cubicBezTo>
                  <a:cubicBezTo>
                    <a:pt x="0" y="70725"/>
                    <a:pt x="20341" y="91066"/>
                    <a:pt x="45533" y="9106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3" name="图形 13">
              <a:extLst>
                <a:ext uri="{FF2B5EF4-FFF2-40B4-BE49-F238E27FC236}">
                  <a16:creationId xmlns:a16="http://schemas.microsoft.com/office/drawing/2014/main" id="{1F6FF5B2-E528-E0BC-753D-17F74EF4375A}"/>
                </a:ext>
              </a:extLst>
            </p:cNvPr>
            <p:cNvSpPr/>
            <p:nvPr/>
          </p:nvSpPr>
          <p:spPr>
            <a:xfrm>
              <a:off x="6397989" y="4816656"/>
              <a:ext cx="117979" cy="117979"/>
            </a:xfrm>
            <a:custGeom>
              <a:avLst/>
              <a:gdLst>
                <a:gd name="connsiteX0" fmla="*/ 58990 w 117979"/>
                <a:gd name="connsiteY0" fmla="*/ 117979 h 117979"/>
                <a:gd name="connsiteX1" fmla="*/ 117979 w 117979"/>
                <a:gd name="connsiteY1" fmla="*/ 58990 h 117979"/>
                <a:gd name="connsiteX2" fmla="*/ 58990 w 117979"/>
                <a:gd name="connsiteY2" fmla="*/ 0 h 117979"/>
                <a:gd name="connsiteX3" fmla="*/ 0 w 117979"/>
                <a:gd name="connsiteY3" fmla="*/ 58990 h 117979"/>
                <a:gd name="connsiteX4" fmla="*/ 58990 w 117979"/>
                <a:gd name="connsiteY4" fmla="*/ 117979 h 1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79" h="117979">
                  <a:moveTo>
                    <a:pt x="58990" y="117979"/>
                  </a:moveTo>
                  <a:cubicBezTo>
                    <a:pt x="91535" y="117979"/>
                    <a:pt x="117979" y="91536"/>
                    <a:pt x="117979" y="58990"/>
                  </a:cubicBezTo>
                  <a:cubicBezTo>
                    <a:pt x="117979" y="26444"/>
                    <a:pt x="91535" y="0"/>
                    <a:pt x="58990" y="0"/>
                  </a:cubicBezTo>
                  <a:cubicBezTo>
                    <a:pt x="26444" y="0"/>
                    <a:pt x="0" y="26444"/>
                    <a:pt x="0" y="58990"/>
                  </a:cubicBezTo>
                  <a:cubicBezTo>
                    <a:pt x="0" y="91536"/>
                    <a:pt x="26444" y="117979"/>
                    <a:pt x="58990" y="1179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4" name="图形 13">
              <a:extLst>
                <a:ext uri="{FF2B5EF4-FFF2-40B4-BE49-F238E27FC236}">
                  <a16:creationId xmlns:a16="http://schemas.microsoft.com/office/drawing/2014/main" id="{F75D58D6-D71D-7E61-C395-C782EB9F801F}"/>
                </a:ext>
              </a:extLst>
            </p:cNvPr>
            <p:cNvSpPr/>
            <p:nvPr/>
          </p:nvSpPr>
          <p:spPr>
            <a:xfrm>
              <a:off x="6289085" y="4845759"/>
              <a:ext cx="117979" cy="117979"/>
            </a:xfrm>
            <a:custGeom>
              <a:avLst/>
              <a:gdLst>
                <a:gd name="connsiteX0" fmla="*/ 58990 w 117979"/>
                <a:gd name="connsiteY0" fmla="*/ 117979 h 117979"/>
                <a:gd name="connsiteX1" fmla="*/ 117979 w 117979"/>
                <a:gd name="connsiteY1" fmla="*/ 58990 h 117979"/>
                <a:gd name="connsiteX2" fmla="*/ 58990 w 117979"/>
                <a:gd name="connsiteY2" fmla="*/ 0 h 117979"/>
                <a:gd name="connsiteX3" fmla="*/ 0 w 117979"/>
                <a:gd name="connsiteY3" fmla="*/ 58990 h 117979"/>
                <a:gd name="connsiteX4" fmla="*/ 58990 w 117979"/>
                <a:gd name="connsiteY4" fmla="*/ 117979 h 1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79" h="117979">
                  <a:moveTo>
                    <a:pt x="58990" y="117979"/>
                  </a:moveTo>
                  <a:cubicBezTo>
                    <a:pt x="91536" y="117979"/>
                    <a:pt x="117979" y="91535"/>
                    <a:pt x="117979" y="58990"/>
                  </a:cubicBezTo>
                  <a:cubicBezTo>
                    <a:pt x="117979" y="26444"/>
                    <a:pt x="91536" y="0"/>
                    <a:pt x="58990" y="0"/>
                  </a:cubicBezTo>
                  <a:cubicBezTo>
                    <a:pt x="26444" y="0"/>
                    <a:pt x="0" y="26444"/>
                    <a:pt x="0" y="58990"/>
                  </a:cubicBezTo>
                  <a:cubicBezTo>
                    <a:pt x="0" y="91535"/>
                    <a:pt x="26444" y="117979"/>
                    <a:pt x="58990" y="1179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5" name="图形 13">
              <a:extLst>
                <a:ext uri="{FF2B5EF4-FFF2-40B4-BE49-F238E27FC236}">
                  <a16:creationId xmlns:a16="http://schemas.microsoft.com/office/drawing/2014/main" id="{2F2867E8-2587-7733-ECEF-3EC6D352C664}"/>
                </a:ext>
              </a:extLst>
            </p:cNvPr>
            <p:cNvSpPr/>
            <p:nvPr/>
          </p:nvSpPr>
          <p:spPr>
            <a:xfrm>
              <a:off x="6184248" y="4872829"/>
              <a:ext cx="106244" cy="106087"/>
            </a:xfrm>
            <a:custGeom>
              <a:avLst/>
              <a:gdLst>
                <a:gd name="connsiteX0" fmla="*/ 53044 w 106244"/>
                <a:gd name="connsiteY0" fmla="*/ 106087 h 106087"/>
                <a:gd name="connsiteX1" fmla="*/ 106245 w 106244"/>
                <a:gd name="connsiteY1" fmla="*/ 53044 h 106087"/>
                <a:gd name="connsiteX2" fmla="*/ 53044 w 106244"/>
                <a:gd name="connsiteY2" fmla="*/ 0 h 106087"/>
                <a:gd name="connsiteX3" fmla="*/ 1 w 106244"/>
                <a:gd name="connsiteY3" fmla="*/ 53044 h 106087"/>
                <a:gd name="connsiteX4" fmla="*/ 53044 w 106244"/>
                <a:gd name="connsiteY4" fmla="*/ 106087 h 1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44" h="106087">
                  <a:moveTo>
                    <a:pt x="53044" y="106087"/>
                  </a:moveTo>
                  <a:cubicBezTo>
                    <a:pt x="82461" y="106087"/>
                    <a:pt x="106245" y="82304"/>
                    <a:pt x="106245" y="53044"/>
                  </a:cubicBezTo>
                  <a:cubicBezTo>
                    <a:pt x="106245" y="23627"/>
                    <a:pt x="82461" y="0"/>
                    <a:pt x="53044" y="0"/>
                  </a:cubicBezTo>
                  <a:cubicBezTo>
                    <a:pt x="23784" y="0"/>
                    <a:pt x="1" y="23784"/>
                    <a:pt x="1" y="53044"/>
                  </a:cubicBezTo>
                  <a:cubicBezTo>
                    <a:pt x="-156" y="82304"/>
                    <a:pt x="23628" y="106087"/>
                    <a:pt x="53044" y="10608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6" name="图形 13">
              <a:extLst>
                <a:ext uri="{FF2B5EF4-FFF2-40B4-BE49-F238E27FC236}">
                  <a16:creationId xmlns:a16="http://schemas.microsoft.com/office/drawing/2014/main" id="{8B7A4108-410D-DA45-2EAD-7B6B82A853B7}"/>
                </a:ext>
              </a:extLst>
            </p:cNvPr>
            <p:cNvSpPr/>
            <p:nvPr/>
          </p:nvSpPr>
          <p:spPr>
            <a:xfrm>
              <a:off x="6079726" y="4892857"/>
              <a:ext cx="91066" cy="91066"/>
            </a:xfrm>
            <a:custGeom>
              <a:avLst/>
              <a:gdLst>
                <a:gd name="connsiteX0" fmla="*/ 45534 w 91066"/>
                <a:gd name="connsiteY0" fmla="*/ 91066 h 91066"/>
                <a:gd name="connsiteX1" fmla="*/ 91067 w 91066"/>
                <a:gd name="connsiteY1" fmla="*/ 45533 h 91066"/>
                <a:gd name="connsiteX2" fmla="*/ 45534 w 91066"/>
                <a:gd name="connsiteY2" fmla="*/ 0 h 91066"/>
                <a:gd name="connsiteX3" fmla="*/ 1 w 91066"/>
                <a:gd name="connsiteY3" fmla="*/ 45533 h 91066"/>
                <a:gd name="connsiteX4" fmla="*/ 45534 w 91066"/>
                <a:gd name="connsiteY4" fmla="*/ 91066 h 9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66" h="91066">
                  <a:moveTo>
                    <a:pt x="45534" y="91066"/>
                  </a:moveTo>
                  <a:cubicBezTo>
                    <a:pt x="70726" y="91066"/>
                    <a:pt x="91067" y="70725"/>
                    <a:pt x="91067" y="45533"/>
                  </a:cubicBezTo>
                  <a:cubicBezTo>
                    <a:pt x="91067" y="20341"/>
                    <a:pt x="70726" y="0"/>
                    <a:pt x="45534" y="0"/>
                  </a:cubicBezTo>
                  <a:cubicBezTo>
                    <a:pt x="20342" y="0"/>
                    <a:pt x="1" y="20341"/>
                    <a:pt x="1" y="45533"/>
                  </a:cubicBezTo>
                  <a:cubicBezTo>
                    <a:pt x="-156" y="70725"/>
                    <a:pt x="20342" y="91066"/>
                    <a:pt x="45534" y="9106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7" name="图形 13">
              <a:extLst>
                <a:ext uri="{FF2B5EF4-FFF2-40B4-BE49-F238E27FC236}">
                  <a16:creationId xmlns:a16="http://schemas.microsoft.com/office/drawing/2014/main" id="{304D128D-1C02-A6E5-C121-155738658082}"/>
                </a:ext>
              </a:extLst>
            </p:cNvPr>
            <p:cNvSpPr/>
            <p:nvPr/>
          </p:nvSpPr>
          <p:spPr>
            <a:xfrm>
              <a:off x="5971448" y="4901620"/>
              <a:ext cx="81990" cy="81990"/>
            </a:xfrm>
            <a:custGeom>
              <a:avLst/>
              <a:gdLst>
                <a:gd name="connsiteX0" fmla="*/ 40996 w 81990"/>
                <a:gd name="connsiteY0" fmla="*/ 81991 h 81990"/>
                <a:gd name="connsiteX1" fmla="*/ 81991 w 81990"/>
                <a:gd name="connsiteY1" fmla="*/ 40996 h 81990"/>
                <a:gd name="connsiteX2" fmla="*/ 40996 w 81990"/>
                <a:gd name="connsiteY2" fmla="*/ 0 h 81990"/>
                <a:gd name="connsiteX3" fmla="*/ 0 w 81990"/>
                <a:gd name="connsiteY3" fmla="*/ 40996 h 81990"/>
                <a:gd name="connsiteX4" fmla="*/ 40996 w 81990"/>
                <a:gd name="connsiteY4" fmla="*/ 81991 h 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90" h="81990">
                  <a:moveTo>
                    <a:pt x="40996" y="81991"/>
                  </a:moveTo>
                  <a:cubicBezTo>
                    <a:pt x="63684" y="81991"/>
                    <a:pt x="81991" y="63684"/>
                    <a:pt x="81991" y="40996"/>
                  </a:cubicBezTo>
                  <a:cubicBezTo>
                    <a:pt x="81991" y="18307"/>
                    <a:pt x="63684" y="0"/>
                    <a:pt x="40996" y="0"/>
                  </a:cubicBezTo>
                  <a:cubicBezTo>
                    <a:pt x="18307" y="0"/>
                    <a:pt x="0" y="18307"/>
                    <a:pt x="0" y="40996"/>
                  </a:cubicBezTo>
                  <a:cubicBezTo>
                    <a:pt x="0" y="63684"/>
                    <a:pt x="18464" y="81991"/>
                    <a:pt x="40996" y="8199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8" name="图形 13">
              <a:extLst>
                <a:ext uri="{FF2B5EF4-FFF2-40B4-BE49-F238E27FC236}">
                  <a16:creationId xmlns:a16="http://schemas.microsoft.com/office/drawing/2014/main" id="{DC025491-AC1E-09F1-098E-52F3E9C7FDEF}"/>
                </a:ext>
              </a:extLst>
            </p:cNvPr>
            <p:cNvSpPr/>
            <p:nvPr/>
          </p:nvSpPr>
          <p:spPr>
            <a:xfrm>
              <a:off x="5858789" y="4897395"/>
              <a:ext cx="81990" cy="81990"/>
            </a:xfrm>
            <a:custGeom>
              <a:avLst/>
              <a:gdLst>
                <a:gd name="connsiteX0" fmla="*/ 40996 w 81990"/>
                <a:gd name="connsiteY0" fmla="*/ 81991 h 81990"/>
                <a:gd name="connsiteX1" fmla="*/ 81991 w 81990"/>
                <a:gd name="connsiteY1" fmla="*/ 40995 h 81990"/>
                <a:gd name="connsiteX2" fmla="*/ 40996 w 81990"/>
                <a:gd name="connsiteY2" fmla="*/ 0 h 81990"/>
                <a:gd name="connsiteX3" fmla="*/ 0 w 81990"/>
                <a:gd name="connsiteY3" fmla="*/ 40995 h 81990"/>
                <a:gd name="connsiteX4" fmla="*/ 40996 w 81990"/>
                <a:gd name="connsiteY4" fmla="*/ 81991 h 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90" h="81990">
                  <a:moveTo>
                    <a:pt x="40996" y="81991"/>
                  </a:moveTo>
                  <a:cubicBezTo>
                    <a:pt x="63684" y="81991"/>
                    <a:pt x="81991" y="63684"/>
                    <a:pt x="81991" y="40995"/>
                  </a:cubicBezTo>
                  <a:cubicBezTo>
                    <a:pt x="81991" y="18307"/>
                    <a:pt x="63684" y="0"/>
                    <a:pt x="40996" y="0"/>
                  </a:cubicBezTo>
                  <a:cubicBezTo>
                    <a:pt x="18307" y="0"/>
                    <a:pt x="0" y="18307"/>
                    <a:pt x="0" y="40995"/>
                  </a:cubicBezTo>
                  <a:cubicBezTo>
                    <a:pt x="0" y="63684"/>
                    <a:pt x="18464" y="81991"/>
                    <a:pt x="40996" y="8199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499" name="图形 13">
              <a:extLst>
                <a:ext uri="{FF2B5EF4-FFF2-40B4-BE49-F238E27FC236}">
                  <a16:creationId xmlns:a16="http://schemas.microsoft.com/office/drawing/2014/main" id="{B3B6E890-C51E-FEE8-4567-04D7606AD877}"/>
                </a:ext>
              </a:extLst>
            </p:cNvPr>
            <p:cNvSpPr/>
            <p:nvPr/>
          </p:nvSpPr>
          <p:spPr>
            <a:xfrm>
              <a:off x="5745035" y="4883156"/>
              <a:ext cx="85433" cy="85276"/>
            </a:xfrm>
            <a:custGeom>
              <a:avLst/>
              <a:gdLst>
                <a:gd name="connsiteX0" fmla="*/ 42717 w 85433"/>
                <a:gd name="connsiteY0" fmla="*/ 85277 h 85276"/>
                <a:gd name="connsiteX1" fmla="*/ 85433 w 85433"/>
                <a:gd name="connsiteY1" fmla="*/ 42717 h 85276"/>
                <a:gd name="connsiteX2" fmla="*/ 42717 w 85433"/>
                <a:gd name="connsiteY2" fmla="*/ 0 h 85276"/>
                <a:gd name="connsiteX3" fmla="*/ 0 w 85433"/>
                <a:gd name="connsiteY3" fmla="*/ 42717 h 85276"/>
                <a:gd name="connsiteX4" fmla="*/ 42717 w 85433"/>
                <a:gd name="connsiteY4" fmla="*/ 85277 h 8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3" h="85276">
                  <a:moveTo>
                    <a:pt x="42717" y="85277"/>
                  </a:moveTo>
                  <a:cubicBezTo>
                    <a:pt x="66344" y="85277"/>
                    <a:pt x="85433" y="66187"/>
                    <a:pt x="85433" y="42717"/>
                  </a:cubicBezTo>
                  <a:cubicBezTo>
                    <a:pt x="85433" y="19089"/>
                    <a:pt x="66344" y="0"/>
                    <a:pt x="42717" y="0"/>
                  </a:cubicBezTo>
                  <a:cubicBezTo>
                    <a:pt x="19246" y="0"/>
                    <a:pt x="0" y="19089"/>
                    <a:pt x="0" y="42717"/>
                  </a:cubicBezTo>
                  <a:cubicBezTo>
                    <a:pt x="0" y="66187"/>
                    <a:pt x="19090" y="85277"/>
                    <a:pt x="42717" y="8527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0" name="图形 13">
              <a:extLst>
                <a:ext uri="{FF2B5EF4-FFF2-40B4-BE49-F238E27FC236}">
                  <a16:creationId xmlns:a16="http://schemas.microsoft.com/office/drawing/2014/main" id="{79CBDA73-9A6C-A6A6-56D9-998E9CA7CE02}"/>
                </a:ext>
              </a:extLst>
            </p:cNvPr>
            <p:cNvSpPr/>
            <p:nvPr/>
          </p:nvSpPr>
          <p:spPr>
            <a:xfrm>
              <a:off x="5631437" y="4859372"/>
              <a:ext cx="91066" cy="91066"/>
            </a:xfrm>
            <a:custGeom>
              <a:avLst/>
              <a:gdLst>
                <a:gd name="connsiteX0" fmla="*/ 45533 w 91066"/>
                <a:gd name="connsiteY0" fmla="*/ 91066 h 91066"/>
                <a:gd name="connsiteX1" fmla="*/ 91066 w 91066"/>
                <a:gd name="connsiteY1" fmla="*/ 45533 h 91066"/>
                <a:gd name="connsiteX2" fmla="*/ 45533 w 91066"/>
                <a:gd name="connsiteY2" fmla="*/ 0 h 91066"/>
                <a:gd name="connsiteX3" fmla="*/ 0 w 91066"/>
                <a:gd name="connsiteY3" fmla="*/ 45533 h 91066"/>
                <a:gd name="connsiteX4" fmla="*/ 45533 w 91066"/>
                <a:gd name="connsiteY4" fmla="*/ 91066 h 9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66" h="91066">
                  <a:moveTo>
                    <a:pt x="45533" y="91066"/>
                  </a:moveTo>
                  <a:cubicBezTo>
                    <a:pt x="70725" y="91066"/>
                    <a:pt x="91066" y="70725"/>
                    <a:pt x="91066" y="45533"/>
                  </a:cubicBezTo>
                  <a:cubicBezTo>
                    <a:pt x="91066" y="20341"/>
                    <a:pt x="70725" y="0"/>
                    <a:pt x="45533" y="0"/>
                  </a:cubicBezTo>
                  <a:cubicBezTo>
                    <a:pt x="20341" y="0"/>
                    <a:pt x="0" y="20341"/>
                    <a:pt x="0" y="45533"/>
                  </a:cubicBezTo>
                  <a:cubicBezTo>
                    <a:pt x="0" y="70569"/>
                    <a:pt x="20341" y="91066"/>
                    <a:pt x="45533" y="9106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1" name="图形 13">
              <a:extLst>
                <a:ext uri="{FF2B5EF4-FFF2-40B4-BE49-F238E27FC236}">
                  <a16:creationId xmlns:a16="http://schemas.microsoft.com/office/drawing/2014/main" id="{A671BF63-B943-7A47-9567-765CDE9E4F6C}"/>
                </a:ext>
              </a:extLst>
            </p:cNvPr>
            <p:cNvSpPr/>
            <p:nvPr/>
          </p:nvSpPr>
          <p:spPr>
            <a:xfrm>
              <a:off x="5519560" y="4827139"/>
              <a:ext cx="97012" cy="97011"/>
            </a:xfrm>
            <a:custGeom>
              <a:avLst/>
              <a:gdLst>
                <a:gd name="connsiteX0" fmla="*/ 48506 w 97012"/>
                <a:gd name="connsiteY0" fmla="*/ 97012 h 97011"/>
                <a:gd name="connsiteX1" fmla="*/ 97012 w 97012"/>
                <a:gd name="connsiteY1" fmla="*/ 48506 h 97011"/>
                <a:gd name="connsiteX2" fmla="*/ 48506 w 97012"/>
                <a:gd name="connsiteY2" fmla="*/ 0 h 97011"/>
                <a:gd name="connsiteX3" fmla="*/ 0 w 97012"/>
                <a:gd name="connsiteY3" fmla="*/ 48506 h 97011"/>
                <a:gd name="connsiteX4" fmla="*/ 48506 w 97012"/>
                <a:gd name="connsiteY4" fmla="*/ 97012 h 9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12" h="97011">
                  <a:moveTo>
                    <a:pt x="48506" y="97012"/>
                  </a:moveTo>
                  <a:cubicBezTo>
                    <a:pt x="75263" y="97012"/>
                    <a:pt x="97012" y="75263"/>
                    <a:pt x="97012" y="48506"/>
                  </a:cubicBezTo>
                  <a:cubicBezTo>
                    <a:pt x="97012" y="21749"/>
                    <a:pt x="75263" y="0"/>
                    <a:pt x="48506" y="0"/>
                  </a:cubicBezTo>
                  <a:cubicBezTo>
                    <a:pt x="21749" y="0"/>
                    <a:pt x="0" y="21749"/>
                    <a:pt x="0" y="48506"/>
                  </a:cubicBezTo>
                  <a:cubicBezTo>
                    <a:pt x="0" y="75263"/>
                    <a:pt x="21749" y="97012"/>
                    <a:pt x="48506" y="9701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2" name="图形 13">
              <a:extLst>
                <a:ext uri="{FF2B5EF4-FFF2-40B4-BE49-F238E27FC236}">
                  <a16:creationId xmlns:a16="http://schemas.microsoft.com/office/drawing/2014/main" id="{E6A02683-D8D9-D2E3-BF45-283B40F9781F}"/>
                </a:ext>
              </a:extLst>
            </p:cNvPr>
            <p:cNvSpPr/>
            <p:nvPr/>
          </p:nvSpPr>
          <p:spPr>
            <a:xfrm>
              <a:off x="5425990" y="4802886"/>
              <a:ext cx="71037" cy="71037"/>
            </a:xfrm>
            <a:custGeom>
              <a:avLst/>
              <a:gdLst>
                <a:gd name="connsiteX0" fmla="*/ 35519 w 71037"/>
                <a:gd name="connsiteY0" fmla="*/ 71038 h 71037"/>
                <a:gd name="connsiteX1" fmla="*/ 71038 w 71037"/>
                <a:gd name="connsiteY1" fmla="*/ 35519 h 71037"/>
                <a:gd name="connsiteX2" fmla="*/ 35519 w 71037"/>
                <a:gd name="connsiteY2" fmla="*/ 0 h 71037"/>
                <a:gd name="connsiteX3" fmla="*/ 0 w 71037"/>
                <a:gd name="connsiteY3" fmla="*/ 35519 h 71037"/>
                <a:gd name="connsiteX4" fmla="*/ 35519 w 71037"/>
                <a:gd name="connsiteY4" fmla="*/ 71038 h 7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" h="71037">
                  <a:moveTo>
                    <a:pt x="35519" y="71038"/>
                  </a:moveTo>
                  <a:cubicBezTo>
                    <a:pt x="55078" y="71038"/>
                    <a:pt x="71038" y="55078"/>
                    <a:pt x="71038" y="35519"/>
                  </a:cubicBezTo>
                  <a:cubicBezTo>
                    <a:pt x="71038" y="15960"/>
                    <a:pt x="55078" y="0"/>
                    <a:pt x="35519" y="0"/>
                  </a:cubicBezTo>
                  <a:cubicBezTo>
                    <a:pt x="15960" y="0"/>
                    <a:pt x="0" y="15960"/>
                    <a:pt x="0" y="35519"/>
                  </a:cubicBezTo>
                  <a:cubicBezTo>
                    <a:pt x="0" y="55078"/>
                    <a:pt x="15960" y="71038"/>
                    <a:pt x="35519" y="710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3" name="图形 13">
              <a:extLst>
                <a:ext uri="{FF2B5EF4-FFF2-40B4-BE49-F238E27FC236}">
                  <a16:creationId xmlns:a16="http://schemas.microsoft.com/office/drawing/2014/main" id="{F07DB18D-2337-25EE-11B8-138788CE94BF}"/>
                </a:ext>
              </a:extLst>
            </p:cNvPr>
            <p:cNvSpPr/>
            <p:nvPr/>
          </p:nvSpPr>
          <p:spPr>
            <a:xfrm>
              <a:off x="5320216" y="4755319"/>
              <a:ext cx="76044" cy="76044"/>
            </a:xfrm>
            <a:custGeom>
              <a:avLst/>
              <a:gdLst>
                <a:gd name="connsiteX0" fmla="*/ 76045 w 76044"/>
                <a:gd name="connsiteY0" fmla="*/ 38022 h 76044"/>
                <a:gd name="connsiteX1" fmla="*/ 38022 w 76044"/>
                <a:gd name="connsiteY1" fmla="*/ 76045 h 76044"/>
                <a:gd name="connsiteX2" fmla="*/ 0 w 76044"/>
                <a:gd name="connsiteY2" fmla="*/ 38022 h 76044"/>
                <a:gd name="connsiteX3" fmla="*/ 38022 w 76044"/>
                <a:gd name="connsiteY3" fmla="*/ 0 h 76044"/>
                <a:gd name="connsiteX4" fmla="*/ 76045 w 76044"/>
                <a:gd name="connsiteY4" fmla="*/ 38022 h 7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44" h="76044">
                  <a:moveTo>
                    <a:pt x="76045" y="38022"/>
                  </a:moveTo>
                  <a:cubicBezTo>
                    <a:pt x="76045" y="59022"/>
                    <a:pt x="59022" y="76045"/>
                    <a:pt x="38022" y="76045"/>
                  </a:cubicBezTo>
                  <a:cubicBezTo>
                    <a:pt x="17023" y="76045"/>
                    <a:pt x="0" y="59021"/>
                    <a:pt x="0" y="38022"/>
                  </a:cubicBezTo>
                  <a:cubicBezTo>
                    <a:pt x="0" y="17023"/>
                    <a:pt x="17023" y="0"/>
                    <a:pt x="38022" y="0"/>
                  </a:cubicBezTo>
                  <a:cubicBezTo>
                    <a:pt x="59022" y="0"/>
                    <a:pt x="76045" y="17023"/>
                    <a:pt x="76045" y="3802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4" name="图形 13">
              <a:extLst>
                <a:ext uri="{FF2B5EF4-FFF2-40B4-BE49-F238E27FC236}">
                  <a16:creationId xmlns:a16="http://schemas.microsoft.com/office/drawing/2014/main" id="{4E9D4F9F-638C-9F36-D32A-6F238BDE7D63}"/>
                </a:ext>
              </a:extLst>
            </p:cNvPr>
            <p:cNvSpPr/>
            <p:nvPr/>
          </p:nvSpPr>
          <p:spPr>
            <a:xfrm>
              <a:off x="5218822" y="4700867"/>
              <a:ext cx="79487" cy="79487"/>
            </a:xfrm>
            <a:custGeom>
              <a:avLst/>
              <a:gdLst>
                <a:gd name="connsiteX0" fmla="*/ 39744 w 79487"/>
                <a:gd name="connsiteY0" fmla="*/ 79487 h 79487"/>
                <a:gd name="connsiteX1" fmla="*/ 79487 w 79487"/>
                <a:gd name="connsiteY1" fmla="*/ 39744 h 79487"/>
                <a:gd name="connsiteX2" fmla="*/ 39744 w 79487"/>
                <a:gd name="connsiteY2" fmla="*/ 0 h 79487"/>
                <a:gd name="connsiteX3" fmla="*/ 0 w 79487"/>
                <a:gd name="connsiteY3" fmla="*/ 39744 h 79487"/>
                <a:gd name="connsiteX4" fmla="*/ 39744 w 79487"/>
                <a:gd name="connsiteY4" fmla="*/ 79487 h 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87" h="79487">
                  <a:moveTo>
                    <a:pt x="39744" y="79487"/>
                  </a:moveTo>
                  <a:cubicBezTo>
                    <a:pt x="61650" y="79487"/>
                    <a:pt x="79487" y="61649"/>
                    <a:pt x="79487" y="39744"/>
                  </a:cubicBezTo>
                  <a:cubicBezTo>
                    <a:pt x="79487" y="17838"/>
                    <a:pt x="61650" y="0"/>
                    <a:pt x="39744" y="0"/>
                  </a:cubicBezTo>
                  <a:cubicBezTo>
                    <a:pt x="17838" y="0"/>
                    <a:pt x="0" y="17838"/>
                    <a:pt x="0" y="39744"/>
                  </a:cubicBezTo>
                  <a:cubicBezTo>
                    <a:pt x="0" y="61649"/>
                    <a:pt x="17838" y="79487"/>
                    <a:pt x="39744" y="7948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5" name="图形 13">
              <a:extLst>
                <a:ext uri="{FF2B5EF4-FFF2-40B4-BE49-F238E27FC236}">
                  <a16:creationId xmlns:a16="http://schemas.microsoft.com/office/drawing/2014/main" id="{F4090B72-4B19-B0CE-794E-A271B6ECD25A}"/>
                </a:ext>
              </a:extLst>
            </p:cNvPr>
            <p:cNvSpPr/>
            <p:nvPr/>
          </p:nvSpPr>
          <p:spPr>
            <a:xfrm>
              <a:off x="5134326" y="4651892"/>
              <a:ext cx="57582" cy="57581"/>
            </a:xfrm>
            <a:custGeom>
              <a:avLst/>
              <a:gdLst>
                <a:gd name="connsiteX0" fmla="*/ 28792 w 57582"/>
                <a:gd name="connsiteY0" fmla="*/ 57581 h 57581"/>
                <a:gd name="connsiteX1" fmla="*/ 57583 w 57582"/>
                <a:gd name="connsiteY1" fmla="*/ 28791 h 57581"/>
                <a:gd name="connsiteX2" fmla="*/ 28792 w 57582"/>
                <a:gd name="connsiteY2" fmla="*/ 0 h 57581"/>
                <a:gd name="connsiteX3" fmla="*/ 1 w 57582"/>
                <a:gd name="connsiteY3" fmla="*/ 28791 h 57581"/>
                <a:gd name="connsiteX4" fmla="*/ 28792 w 57582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2" h="57581">
                  <a:moveTo>
                    <a:pt x="28792" y="57581"/>
                  </a:moveTo>
                  <a:cubicBezTo>
                    <a:pt x="44752" y="57581"/>
                    <a:pt x="57583" y="44594"/>
                    <a:pt x="57583" y="28791"/>
                  </a:cubicBezTo>
                  <a:cubicBezTo>
                    <a:pt x="57583" y="12830"/>
                    <a:pt x="44596" y="0"/>
                    <a:pt x="28792" y="0"/>
                  </a:cubicBezTo>
                  <a:cubicBezTo>
                    <a:pt x="12832" y="0"/>
                    <a:pt x="1" y="12987"/>
                    <a:pt x="1" y="28791"/>
                  </a:cubicBezTo>
                  <a:cubicBezTo>
                    <a:pt x="-155" y="44594"/>
                    <a:pt x="12832" y="57581"/>
                    <a:pt x="28792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6" name="图形 13">
              <a:extLst>
                <a:ext uri="{FF2B5EF4-FFF2-40B4-BE49-F238E27FC236}">
                  <a16:creationId xmlns:a16="http://schemas.microsoft.com/office/drawing/2014/main" id="{4E7F8452-F30C-3F14-3A85-CAC827501C41}"/>
                </a:ext>
              </a:extLst>
            </p:cNvPr>
            <p:cNvSpPr/>
            <p:nvPr/>
          </p:nvSpPr>
          <p:spPr>
            <a:xfrm>
              <a:off x="5041070" y="4582419"/>
              <a:ext cx="62589" cy="62588"/>
            </a:xfrm>
            <a:custGeom>
              <a:avLst/>
              <a:gdLst>
                <a:gd name="connsiteX0" fmla="*/ 31296 w 62589"/>
                <a:gd name="connsiteY0" fmla="*/ 62588 h 62588"/>
                <a:gd name="connsiteX1" fmla="*/ 62590 w 62589"/>
                <a:gd name="connsiteY1" fmla="*/ 31294 h 62588"/>
                <a:gd name="connsiteX2" fmla="*/ 31296 w 62589"/>
                <a:gd name="connsiteY2" fmla="*/ 0 h 62588"/>
                <a:gd name="connsiteX3" fmla="*/ 1 w 62589"/>
                <a:gd name="connsiteY3" fmla="*/ 31294 h 62588"/>
                <a:gd name="connsiteX4" fmla="*/ 31296 w 62589"/>
                <a:gd name="connsiteY4" fmla="*/ 62588 h 6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89" h="62588">
                  <a:moveTo>
                    <a:pt x="31296" y="62588"/>
                  </a:moveTo>
                  <a:cubicBezTo>
                    <a:pt x="48664" y="62588"/>
                    <a:pt x="62590" y="48506"/>
                    <a:pt x="62590" y="31294"/>
                  </a:cubicBezTo>
                  <a:cubicBezTo>
                    <a:pt x="62590" y="13926"/>
                    <a:pt x="48507" y="0"/>
                    <a:pt x="31296" y="0"/>
                  </a:cubicBezTo>
                  <a:cubicBezTo>
                    <a:pt x="13927" y="0"/>
                    <a:pt x="1" y="14082"/>
                    <a:pt x="1" y="31294"/>
                  </a:cubicBezTo>
                  <a:cubicBezTo>
                    <a:pt x="-155" y="48506"/>
                    <a:pt x="13927" y="62588"/>
                    <a:pt x="31296" y="6258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7" name="图形 13">
              <a:extLst>
                <a:ext uri="{FF2B5EF4-FFF2-40B4-BE49-F238E27FC236}">
                  <a16:creationId xmlns:a16="http://schemas.microsoft.com/office/drawing/2014/main" id="{77DB30CF-F078-F462-5F55-4740F3639604}"/>
                </a:ext>
              </a:extLst>
            </p:cNvPr>
            <p:cNvSpPr/>
            <p:nvPr/>
          </p:nvSpPr>
          <p:spPr>
            <a:xfrm>
              <a:off x="4962522" y="4515762"/>
              <a:ext cx="48506" cy="48505"/>
            </a:xfrm>
            <a:custGeom>
              <a:avLst/>
              <a:gdLst>
                <a:gd name="connsiteX0" fmla="*/ 24253 w 48506"/>
                <a:gd name="connsiteY0" fmla="*/ 48506 h 48505"/>
                <a:gd name="connsiteX1" fmla="*/ 48506 w 48506"/>
                <a:gd name="connsiteY1" fmla="*/ 24253 h 48505"/>
                <a:gd name="connsiteX2" fmla="*/ 24253 w 48506"/>
                <a:gd name="connsiteY2" fmla="*/ 0 h 48505"/>
                <a:gd name="connsiteX3" fmla="*/ 0 w 48506"/>
                <a:gd name="connsiteY3" fmla="*/ 24253 h 48505"/>
                <a:gd name="connsiteX4" fmla="*/ 24253 w 48506"/>
                <a:gd name="connsiteY4" fmla="*/ 48506 h 4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06" h="48505">
                  <a:moveTo>
                    <a:pt x="24253" y="48506"/>
                  </a:moveTo>
                  <a:cubicBezTo>
                    <a:pt x="37710" y="48506"/>
                    <a:pt x="48506" y="37709"/>
                    <a:pt x="48506" y="24253"/>
                  </a:cubicBezTo>
                  <a:cubicBezTo>
                    <a:pt x="48506" y="10796"/>
                    <a:pt x="37710" y="0"/>
                    <a:pt x="24253" y="0"/>
                  </a:cubicBezTo>
                  <a:cubicBezTo>
                    <a:pt x="10797" y="0"/>
                    <a:pt x="0" y="10796"/>
                    <a:pt x="0" y="24253"/>
                  </a:cubicBezTo>
                  <a:cubicBezTo>
                    <a:pt x="0" y="37709"/>
                    <a:pt x="10953" y="48506"/>
                    <a:pt x="24253" y="485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8" name="图形 13">
              <a:extLst>
                <a:ext uri="{FF2B5EF4-FFF2-40B4-BE49-F238E27FC236}">
                  <a16:creationId xmlns:a16="http://schemas.microsoft.com/office/drawing/2014/main" id="{B4C93E56-5B97-0898-F902-44E374B62471}"/>
                </a:ext>
              </a:extLst>
            </p:cNvPr>
            <p:cNvSpPr/>
            <p:nvPr/>
          </p:nvSpPr>
          <p:spPr>
            <a:xfrm>
              <a:off x="4885852" y="4439091"/>
              <a:ext cx="42560" cy="42560"/>
            </a:xfrm>
            <a:custGeom>
              <a:avLst/>
              <a:gdLst>
                <a:gd name="connsiteX0" fmla="*/ 21280 w 42560"/>
                <a:gd name="connsiteY0" fmla="*/ 42560 h 42560"/>
                <a:gd name="connsiteX1" fmla="*/ 42560 w 42560"/>
                <a:gd name="connsiteY1" fmla="*/ 21280 h 42560"/>
                <a:gd name="connsiteX2" fmla="*/ 21280 w 42560"/>
                <a:gd name="connsiteY2" fmla="*/ 0 h 42560"/>
                <a:gd name="connsiteX3" fmla="*/ 0 w 42560"/>
                <a:gd name="connsiteY3" fmla="*/ 21280 h 42560"/>
                <a:gd name="connsiteX4" fmla="*/ 21280 w 42560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0" h="42560">
                  <a:moveTo>
                    <a:pt x="21280" y="42560"/>
                  </a:moveTo>
                  <a:cubicBezTo>
                    <a:pt x="33015" y="42560"/>
                    <a:pt x="42560" y="33015"/>
                    <a:pt x="42560" y="21280"/>
                  </a:cubicBezTo>
                  <a:cubicBezTo>
                    <a:pt x="42560" y="9545"/>
                    <a:pt x="33015" y="0"/>
                    <a:pt x="21280" y="0"/>
                  </a:cubicBezTo>
                  <a:cubicBezTo>
                    <a:pt x="9545" y="0"/>
                    <a:pt x="0" y="9545"/>
                    <a:pt x="0" y="21280"/>
                  </a:cubicBezTo>
                  <a:cubicBezTo>
                    <a:pt x="0" y="33015"/>
                    <a:pt x="9388" y="42560"/>
                    <a:pt x="21280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09" name="图形 13">
              <a:extLst>
                <a:ext uri="{FF2B5EF4-FFF2-40B4-BE49-F238E27FC236}">
                  <a16:creationId xmlns:a16="http://schemas.microsoft.com/office/drawing/2014/main" id="{6F59B30E-033A-70F9-09B6-987EDE539723}"/>
                </a:ext>
              </a:extLst>
            </p:cNvPr>
            <p:cNvSpPr/>
            <p:nvPr/>
          </p:nvSpPr>
          <p:spPr>
            <a:xfrm>
              <a:off x="4812308" y="4353658"/>
              <a:ext cx="42562" cy="42560"/>
            </a:xfrm>
            <a:custGeom>
              <a:avLst/>
              <a:gdLst>
                <a:gd name="connsiteX0" fmla="*/ 21282 w 42562"/>
                <a:gd name="connsiteY0" fmla="*/ 42560 h 42560"/>
                <a:gd name="connsiteX1" fmla="*/ 42562 w 42562"/>
                <a:gd name="connsiteY1" fmla="*/ 21280 h 42560"/>
                <a:gd name="connsiteX2" fmla="*/ 21282 w 42562"/>
                <a:gd name="connsiteY2" fmla="*/ 0 h 42560"/>
                <a:gd name="connsiteX3" fmla="*/ 2 w 42562"/>
                <a:gd name="connsiteY3" fmla="*/ 21280 h 42560"/>
                <a:gd name="connsiteX4" fmla="*/ 21282 w 42562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2" h="42560">
                  <a:moveTo>
                    <a:pt x="21282" y="42560"/>
                  </a:moveTo>
                  <a:cubicBezTo>
                    <a:pt x="33017" y="42560"/>
                    <a:pt x="42562" y="33015"/>
                    <a:pt x="42562" y="21280"/>
                  </a:cubicBezTo>
                  <a:cubicBezTo>
                    <a:pt x="42562" y="9545"/>
                    <a:pt x="33017" y="0"/>
                    <a:pt x="21282" y="0"/>
                  </a:cubicBezTo>
                  <a:cubicBezTo>
                    <a:pt x="9547" y="0"/>
                    <a:pt x="2" y="9545"/>
                    <a:pt x="2" y="21280"/>
                  </a:cubicBezTo>
                  <a:cubicBezTo>
                    <a:pt x="-155" y="33015"/>
                    <a:pt x="9390" y="42560"/>
                    <a:pt x="21282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0" name="图形 13">
              <a:extLst>
                <a:ext uri="{FF2B5EF4-FFF2-40B4-BE49-F238E27FC236}">
                  <a16:creationId xmlns:a16="http://schemas.microsoft.com/office/drawing/2014/main" id="{C9D71601-2E6E-8548-F3DE-FBBAA5B9C6BA}"/>
                </a:ext>
              </a:extLst>
            </p:cNvPr>
            <p:cNvSpPr/>
            <p:nvPr/>
          </p:nvSpPr>
          <p:spPr>
            <a:xfrm>
              <a:off x="4746123" y="4263687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764"/>
                    <a:pt x="9075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1" name="图形 13">
              <a:extLst>
                <a:ext uri="{FF2B5EF4-FFF2-40B4-BE49-F238E27FC236}">
                  <a16:creationId xmlns:a16="http://schemas.microsoft.com/office/drawing/2014/main" id="{BC663114-2CAD-8980-EFB7-C1E0A58A64A1}"/>
                </a:ext>
              </a:extLst>
            </p:cNvPr>
            <p:cNvSpPr/>
            <p:nvPr/>
          </p:nvSpPr>
          <p:spPr>
            <a:xfrm>
              <a:off x="4688072" y="4170274"/>
              <a:ext cx="36927" cy="36770"/>
            </a:xfrm>
            <a:custGeom>
              <a:avLst/>
              <a:gdLst>
                <a:gd name="connsiteX0" fmla="*/ 18464 w 36927"/>
                <a:gd name="connsiteY0" fmla="*/ 36771 h 36770"/>
                <a:gd name="connsiteX1" fmla="*/ 36927 w 36927"/>
                <a:gd name="connsiteY1" fmla="*/ 18463 h 36770"/>
                <a:gd name="connsiteX2" fmla="*/ 18464 w 36927"/>
                <a:gd name="connsiteY2" fmla="*/ 0 h 36770"/>
                <a:gd name="connsiteX3" fmla="*/ 0 w 36927"/>
                <a:gd name="connsiteY3" fmla="*/ 18463 h 36770"/>
                <a:gd name="connsiteX4" fmla="*/ 18464 w 36927"/>
                <a:gd name="connsiteY4" fmla="*/ 36771 h 3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770">
                  <a:moveTo>
                    <a:pt x="18464" y="36771"/>
                  </a:moveTo>
                  <a:cubicBezTo>
                    <a:pt x="28634" y="36771"/>
                    <a:pt x="36927" y="28478"/>
                    <a:pt x="36927" y="18463"/>
                  </a:cubicBezTo>
                  <a:cubicBezTo>
                    <a:pt x="36927" y="8449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3"/>
                  </a:cubicBezTo>
                  <a:cubicBezTo>
                    <a:pt x="0" y="28634"/>
                    <a:pt x="8293" y="36771"/>
                    <a:pt x="18464" y="367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2" name="图形 13">
              <a:extLst>
                <a:ext uri="{FF2B5EF4-FFF2-40B4-BE49-F238E27FC236}">
                  <a16:creationId xmlns:a16="http://schemas.microsoft.com/office/drawing/2014/main" id="{76850DFF-0AC4-1622-9E39-B3E171C8CF4D}"/>
                </a:ext>
              </a:extLst>
            </p:cNvPr>
            <p:cNvSpPr/>
            <p:nvPr/>
          </p:nvSpPr>
          <p:spPr>
            <a:xfrm>
              <a:off x="4632525" y="4067629"/>
              <a:ext cx="42560" cy="42560"/>
            </a:xfrm>
            <a:custGeom>
              <a:avLst/>
              <a:gdLst>
                <a:gd name="connsiteX0" fmla="*/ 42560 w 42560"/>
                <a:gd name="connsiteY0" fmla="*/ 21280 h 42560"/>
                <a:gd name="connsiteX1" fmla="*/ 21280 w 42560"/>
                <a:gd name="connsiteY1" fmla="*/ 42560 h 42560"/>
                <a:gd name="connsiteX2" fmla="*/ 0 w 42560"/>
                <a:gd name="connsiteY2" fmla="*/ 21280 h 42560"/>
                <a:gd name="connsiteX3" fmla="*/ 21280 w 42560"/>
                <a:gd name="connsiteY3" fmla="*/ 0 h 42560"/>
                <a:gd name="connsiteX4" fmla="*/ 42560 w 42560"/>
                <a:gd name="connsiteY4" fmla="*/ 2128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0" h="42560">
                  <a:moveTo>
                    <a:pt x="42560" y="21280"/>
                  </a:moveTo>
                  <a:cubicBezTo>
                    <a:pt x="42560" y="33033"/>
                    <a:pt x="33033" y="42560"/>
                    <a:pt x="21280" y="42560"/>
                  </a:cubicBezTo>
                  <a:cubicBezTo>
                    <a:pt x="9527" y="42560"/>
                    <a:pt x="0" y="33033"/>
                    <a:pt x="0" y="21280"/>
                  </a:cubicBezTo>
                  <a:cubicBezTo>
                    <a:pt x="0" y="9527"/>
                    <a:pt x="9527" y="0"/>
                    <a:pt x="21280" y="0"/>
                  </a:cubicBezTo>
                  <a:cubicBezTo>
                    <a:pt x="33033" y="0"/>
                    <a:pt x="42560" y="9527"/>
                    <a:pt x="42560" y="2128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3" name="图形 13">
              <a:extLst>
                <a:ext uri="{FF2B5EF4-FFF2-40B4-BE49-F238E27FC236}">
                  <a16:creationId xmlns:a16="http://schemas.microsoft.com/office/drawing/2014/main" id="{14B3CE2B-8281-5B87-BEA2-C5AED89188C3}"/>
                </a:ext>
              </a:extLst>
            </p:cNvPr>
            <p:cNvSpPr/>
            <p:nvPr/>
          </p:nvSpPr>
          <p:spPr>
            <a:xfrm>
              <a:off x="4587461" y="3964358"/>
              <a:ext cx="42560" cy="42560"/>
            </a:xfrm>
            <a:custGeom>
              <a:avLst/>
              <a:gdLst>
                <a:gd name="connsiteX0" fmla="*/ 21280 w 42560"/>
                <a:gd name="connsiteY0" fmla="*/ 42560 h 42560"/>
                <a:gd name="connsiteX1" fmla="*/ 42560 w 42560"/>
                <a:gd name="connsiteY1" fmla="*/ 21280 h 42560"/>
                <a:gd name="connsiteX2" fmla="*/ 21280 w 42560"/>
                <a:gd name="connsiteY2" fmla="*/ 0 h 42560"/>
                <a:gd name="connsiteX3" fmla="*/ 0 w 42560"/>
                <a:gd name="connsiteY3" fmla="*/ 21280 h 42560"/>
                <a:gd name="connsiteX4" fmla="*/ 21280 w 42560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0" h="42560">
                  <a:moveTo>
                    <a:pt x="21280" y="42560"/>
                  </a:moveTo>
                  <a:cubicBezTo>
                    <a:pt x="33015" y="42560"/>
                    <a:pt x="42560" y="33015"/>
                    <a:pt x="42560" y="21280"/>
                  </a:cubicBezTo>
                  <a:cubicBezTo>
                    <a:pt x="42560" y="9545"/>
                    <a:pt x="33015" y="0"/>
                    <a:pt x="21280" y="0"/>
                  </a:cubicBezTo>
                  <a:cubicBezTo>
                    <a:pt x="9545" y="0"/>
                    <a:pt x="0" y="9545"/>
                    <a:pt x="0" y="21280"/>
                  </a:cubicBezTo>
                  <a:cubicBezTo>
                    <a:pt x="0" y="33015"/>
                    <a:pt x="9545" y="42560"/>
                    <a:pt x="21280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4" name="图形 13">
              <a:extLst>
                <a:ext uri="{FF2B5EF4-FFF2-40B4-BE49-F238E27FC236}">
                  <a16:creationId xmlns:a16="http://schemas.microsoft.com/office/drawing/2014/main" id="{76A65D04-A8E0-155A-CEA0-E26145480130}"/>
                </a:ext>
              </a:extLst>
            </p:cNvPr>
            <p:cNvSpPr/>
            <p:nvPr/>
          </p:nvSpPr>
          <p:spPr>
            <a:xfrm>
              <a:off x="4542710" y="3850447"/>
              <a:ext cx="57581" cy="57581"/>
            </a:xfrm>
            <a:custGeom>
              <a:avLst/>
              <a:gdLst>
                <a:gd name="connsiteX0" fmla="*/ 28791 w 57581"/>
                <a:gd name="connsiteY0" fmla="*/ 57581 h 57581"/>
                <a:gd name="connsiteX1" fmla="*/ 57581 w 57581"/>
                <a:gd name="connsiteY1" fmla="*/ 28791 h 57581"/>
                <a:gd name="connsiteX2" fmla="*/ 28791 w 57581"/>
                <a:gd name="connsiteY2" fmla="*/ 0 h 57581"/>
                <a:gd name="connsiteX3" fmla="*/ 0 w 57581"/>
                <a:gd name="connsiteY3" fmla="*/ 28791 h 57581"/>
                <a:gd name="connsiteX4" fmla="*/ 28791 w 57581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1" h="57581">
                  <a:moveTo>
                    <a:pt x="28791" y="57581"/>
                  </a:moveTo>
                  <a:cubicBezTo>
                    <a:pt x="44751" y="57581"/>
                    <a:pt x="57581" y="44594"/>
                    <a:pt x="57581" y="28791"/>
                  </a:cubicBezTo>
                  <a:cubicBezTo>
                    <a:pt x="57581" y="12830"/>
                    <a:pt x="44594" y="0"/>
                    <a:pt x="28791" y="0"/>
                  </a:cubicBezTo>
                  <a:cubicBezTo>
                    <a:pt x="12831" y="0"/>
                    <a:pt x="0" y="12987"/>
                    <a:pt x="0" y="28791"/>
                  </a:cubicBezTo>
                  <a:cubicBezTo>
                    <a:pt x="0" y="44594"/>
                    <a:pt x="12831" y="57581"/>
                    <a:pt x="28791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5" name="图形 13">
              <a:extLst>
                <a:ext uri="{FF2B5EF4-FFF2-40B4-BE49-F238E27FC236}">
                  <a16:creationId xmlns:a16="http://schemas.microsoft.com/office/drawing/2014/main" id="{1EE7BA9F-7130-BB9B-3DBE-480FE643A2E9}"/>
                </a:ext>
              </a:extLst>
            </p:cNvPr>
            <p:cNvSpPr/>
            <p:nvPr/>
          </p:nvSpPr>
          <p:spPr>
            <a:xfrm>
              <a:off x="4512355" y="3740135"/>
              <a:ext cx="60084" cy="60084"/>
            </a:xfrm>
            <a:custGeom>
              <a:avLst/>
              <a:gdLst>
                <a:gd name="connsiteX0" fmla="*/ 60085 w 60084"/>
                <a:gd name="connsiteY0" fmla="*/ 30042 h 60084"/>
                <a:gd name="connsiteX1" fmla="*/ 30043 w 60084"/>
                <a:gd name="connsiteY1" fmla="*/ 60085 h 60084"/>
                <a:gd name="connsiteX2" fmla="*/ 0 w 60084"/>
                <a:gd name="connsiteY2" fmla="*/ 30042 h 60084"/>
                <a:gd name="connsiteX3" fmla="*/ 30043 w 60084"/>
                <a:gd name="connsiteY3" fmla="*/ 0 h 60084"/>
                <a:gd name="connsiteX4" fmla="*/ 60085 w 60084"/>
                <a:gd name="connsiteY4" fmla="*/ 30042 h 6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4">
                  <a:moveTo>
                    <a:pt x="60085" y="30042"/>
                  </a:moveTo>
                  <a:cubicBezTo>
                    <a:pt x="60085" y="46634"/>
                    <a:pt x="46635" y="60085"/>
                    <a:pt x="30043" y="60085"/>
                  </a:cubicBezTo>
                  <a:cubicBezTo>
                    <a:pt x="13451" y="60085"/>
                    <a:pt x="0" y="46634"/>
                    <a:pt x="0" y="30042"/>
                  </a:cubicBezTo>
                  <a:cubicBezTo>
                    <a:pt x="0" y="13450"/>
                    <a:pt x="13451" y="0"/>
                    <a:pt x="30043" y="0"/>
                  </a:cubicBezTo>
                  <a:cubicBezTo>
                    <a:pt x="46635" y="0"/>
                    <a:pt x="60085" y="13451"/>
                    <a:pt x="60085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6" name="图形 13">
              <a:extLst>
                <a:ext uri="{FF2B5EF4-FFF2-40B4-BE49-F238E27FC236}">
                  <a16:creationId xmlns:a16="http://schemas.microsoft.com/office/drawing/2014/main" id="{BC463CFD-935C-20A2-B9EE-6C09474F5D5B}"/>
                </a:ext>
              </a:extLst>
            </p:cNvPr>
            <p:cNvSpPr/>
            <p:nvPr/>
          </p:nvSpPr>
          <p:spPr>
            <a:xfrm>
              <a:off x="4488883" y="3627007"/>
              <a:ext cx="65093" cy="65091"/>
            </a:xfrm>
            <a:custGeom>
              <a:avLst/>
              <a:gdLst>
                <a:gd name="connsiteX0" fmla="*/ 32547 w 65093"/>
                <a:gd name="connsiteY0" fmla="*/ 65092 h 65091"/>
                <a:gd name="connsiteX1" fmla="*/ 65093 w 65093"/>
                <a:gd name="connsiteY1" fmla="*/ 32546 h 65091"/>
                <a:gd name="connsiteX2" fmla="*/ 32547 w 65093"/>
                <a:gd name="connsiteY2" fmla="*/ 0 h 65091"/>
                <a:gd name="connsiteX3" fmla="*/ 1 w 65093"/>
                <a:gd name="connsiteY3" fmla="*/ 32546 h 65091"/>
                <a:gd name="connsiteX4" fmla="*/ 32547 w 65093"/>
                <a:gd name="connsiteY4" fmla="*/ 65092 h 6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3" h="65091">
                  <a:moveTo>
                    <a:pt x="32547" y="65092"/>
                  </a:moveTo>
                  <a:cubicBezTo>
                    <a:pt x="50541" y="65092"/>
                    <a:pt x="65093" y="50540"/>
                    <a:pt x="65093" y="32546"/>
                  </a:cubicBezTo>
                  <a:cubicBezTo>
                    <a:pt x="65093" y="14552"/>
                    <a:pt x="50541" y="0"/>
                    <a:pt x="32547" y="0"/>
                  </a:cubicBezTo>
                  <a:cubicBezTo>
                    <a:pt x="14553" y="0"/>
                    <a:pt x="1" y="14552"/>
                    <a:pt x="1" y="32546"/>
                  </a:cubicBezTo>
                  <a:cubicBezTo>
                    <a:pt x="-155" y="50384"/>
                    <a:pt x="14553" y="65092"/>
                    <a:pt x="32547" y="650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7" name="图形 13">
              <a:extLst>
                <a:ext uri="{FF2B5EF4-FFF2-40B4-BE49-F238E27FC236}">
                  <a16:creationId xmlns:a16="http://schemas.microsoft.com/office/drawing/2014/main" id="{FEF52067-8C81-6E3D-AABC-FB41EC18C52D}"/>
                </a:ext>
              </a:extLst>
            </p:cNvPr>
            <p:cNvSpPr/>
            <p:nvPr/>
          </p:nvSpPr>
          <p:spPr>
            <a:xfrm>
              <a:off x="4471985" y="3510592"/>
              <a:ext cx="73541" cy="73541"/>
            </a:xfrm>
            <a:custGeom>
              <a:avLst/>
              <a:gdLst>
                <a:gd name="connsiteX0" fmla="*/ 36771 w 73541"/>
                <a:gd name="connsiteY0" fmla="*/ 73541 h 73541"/>
                <a:gd name="connsiteX1" fmla="*/ 73541 w 73541"/>
                <a:gd name="connsiteY1" fmla="*/ 36771 h 73541"/>
                <a:gd name="connsiteX2" fmla="*/ 36771 w 73541"/>
                <a:gd name="connsiteY2" fmla="*/ 0 h 73541"/>
                <a:gd name="connsiteX3" fmla="*/ 0 w 73541"/>
                <a:gd name="connsiteY3" fmla="*/ 36771 h 73541"/>
                <a:gd name="connsiteX4" fmla="*/ 36771 w 73541"/>
                <a:gd name="connsiteY4" fmla="*/ 73541 h 7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1" h="73541">
                  <a:moveTo>
                    <a:pt x="36771" y="73541"/>
                  </a:moveTo>
                  <a:cubicBezTo>
                    <a:pt x="57112" y="73541"/>
                    <a:pt x="73541" y="57112"/>
                    <a:pt x="73541" y="36771"/>
                  </a:cubicBezTo>
                  <a:cubicBezTo>
                    <a:pt x="73541" y="16430"/>
                    <a:pt x="57112" y="0"/>
                    <a:pt x="36771" y="0"/>
                  </a:cubicBezTo>
                  <a:cubicBezTo>
                    <a:pt x="16429" y="0"/>
                    <a:pt x="0" y="16430"/>
                    <a:pt x="0" y="36771"/>
                  </a:cubicBezTo>
                  <a:cubicBezTo>
                    <a:pt x="0" y="57112"/>
                    <a:pt x="16429" y="73541"/>
                    <a:pt x="36771" y="735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8" name="图形 13">
              <a:extLst>
                <a:ext uri="{FF2B5EF4-FFF2-40B4-BE49-F238E27FC236}">
                  <a16:creationId xmlns:a16="http://schemas.microsoft.com/office/drawing/2014/main" id="{01BADCAA-C88D-3927-717B-1FDAC33B3E54}"/>
                </a:ext>
              </a:extLst>
            </p:cNvPr>
            <p:cNvSpPr/>
            <p:nvPr/>
          </p:nvSpPr>
          <p:spPr>
            <a:xfrm>
              <a:off x="4466509" y="3396681"/>
              <a:ext cx="76044" cy="76044"/>
            </a:xfrm>
            <a:custGeom>
              <a:avLst/>
              <a:gdLst>
                <a:gd name="connsiteX0" fmla="*/ 38022 w 76044"/>
                <a:gd name="connsiteY0" fmla="*/ 76045 h 76044"/>
                <a:gd name="connsiteX1" fmla="*/ 76045 w 76044"/>
                <a:gd name="connsiteY1" fmla="*/ 38022 h 76044"/>
                <a:gd name="connsiteX2" fmla="*/ 38022 w 76044"/>
                <a:gd name="connsiteY2" fmla="*/ 0 h 76044"/>
                <a:gd name="connsiteX3" fmla="*/ 0 w 76044"/>
                <a:gd name="connsiteY3" fmla="*/ 38022 h 76044"/>
                <a:gd name="connsiteX4" fmla="*/ 38022 w 76044"/>
                <a:gd name="connsiteY4" fmla="*/ 76045 h 7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44" h="76044">
                  <a:moveTo>
                    <a:pt x="38022" y="76045"/>
                  </a:moveTo>
                  <a:cubicBezTo>
                    <a:pt x="58990" y="76045"/>
                    <a:pt x="76045" y="58990"/>
                    <a:pt x="76045" y="38022"/>
                  </a:cubicBezTo>
                  <a:cubicBezTo>
                    <a:pt x="76045" y="17055"/>
                    <a:pt x="58990" y="0"/>
                    <a:pt x="38022" y="0"/>
                  </a:cubicBezTo>
                  <a:cubicBezTo>
                    <a:pt x="17055" y="0"/>
                    <a:pt x="0" y="17055"/>
                    <a:pt x="0" y="38022"/>
                  </a:cubicBezTo>
                  <a:cubicBezTo>
                    <a:pt x="0" y="58990"/>
                    <a:pt x="17055" y="76045"/>
                    <a:pt x="38022" y="7604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19" name="图形 13">
              <a:extLst>
                <a:ext uri="{FF2B5EF4-FFF2-40B4-BE49-F238E27FC236}">
                  <a16:creationId xmlns:a16="http://schemas.microsoft.com/office/drawing/2014/main" id="{87DD73F4-2827-6612-2A3F-44F520C0E8FD}"/>
                </a:ext>
              </a:extLst>
            </p:cNvPr>
            <p:cNvSpPr/>
            <p:nvPr/>
          </p:nvSpPr>
          <p:spPr>
            <a:xfrm>
              <a:off x="4471985" y="3285274"/>
              <a:ext cx="73541" cy="73541"/>
            </a:xfrm>
            <a:custGeom>
              <a:avLst/>
              <a:gdLst>
                <a:gd name="connsiteX0" fmla="*/ 36771 w 73541"/>
                <a:gd name="connsiteY0" fmla="*/ 73541 h 73541"/>
                <a:gd name="connsiteX1" fmla="*/ 73541 w 73541"/>
                <a:gd name="connsiteY1" fmla="*/ 36771 h 73541"/>
                <a:gd name="connsiteX2" fmla="*/ 36771 w 73541"/>
                <a:gd name="connsiteY2" fmla="*/ 0 h 73541"/>
                <a:gd name="connsiteX3" fmla="*/ 0 w 73541"/>
                <a:gd name="connsiteY3" fmla="*/ 36771 h 73541"/>
                <a:gd name="connsiteX4" fmla="*/ 36771 w 73541"/>
                <a:gd name="connsiteY4" fmla="*/ 73541 h 7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1" h="73541">
                  <a:moveTo>
                    <a:pt x="36771" y="73541"/>
                  </a:moveTo>
                  <a:cubicBezTo>
                    <a:pt x="57112" y="73541"/>
                    <a:pt x="73541" y="57112"/>
                    <a:pt x="73541" y="36771"/>
                  </a:cubicBezTo>
                  <a:cubicBezTo>
                    <a:pt x="73541" y="16429"/>
                    <a:pt x="57112" y="0"/>
                    <a:pt x="36771" y="0"/>
                  </a:cubicBezTo>
                  <a:cubicBezTo>
                    <a:pt x="16429" y="0"/>
                    <a:pt x="0" y="16429"/>
                    <a:pt x="0" y="36771"/>
                  </a:cubicBezTo>
                  <a:cubicBezTo>
                    <a:pt x="0" y="56955"/>
                    <a:pt x="16429" y="73541"/>
                    <a:pt x="36771" y="735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0" name="图形 13">
              <a:extLst>
                <a:ext uri="{FF2B5EF4-FFF2-40B4-BE49-F238E27FC236}">
                  <a16:creationId xmlns:a16="http://schemas.microsoft.com/office/drawing/2014/main" id="{7A391D9D-07D4-AC65-1B69-40E63BDFCC5A}"/>
                </a:ext>
              </a:extLst>
            </p:cNvPr>
            <p:cNvSpPr/>
            <p:nvPr/>
          </p:nvSpPr>
          <p:spPr>
            <a:xfrm>
              <a:off x="4492638" y="3181221"/>
              <a:ext cx="57582" cy="57581"/>
            </a:xfrm>
            <a:custGeom>
              <a:avLst/>
              <a:gdLst>
                <a:gd name="connsiteX0" fmla="*/ 28792 w 57582"/>
                <a:gd name="connsiteY0" fmla="*/ 57581 h 57581"/>
                <a:gd name="connsiteX1" fmla="*/ 57583 w 57582"/>
                <a:gd name="connsiteY1" fmla="*/ 28791 h 57581"/>
                <a:gd name="connsiteX2" fmla="*/ 28792 w 57582"/>
                <a:gd name="connsiteY2" fmla="*/ 0 h 57581"/>
                <a:gd name="connsiteX3" fmla="*/ 1 w 57582"/>
                <a:gd name="connsiteY3" fmla="*/ 28791 h 57581"/>
                <a:gd name="connsiteX4" fmla="*/ 28792 w 57582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2" h="57581">
                  <a:moveTo>
                    <a:pt x="28792" y="57581"/>
                  </a:moveTo>
                  <a:cubicBezTo>
                    <a:pt x="44752" y="57581"/>
                    <a:pt x="57583" y="44594"/>
                    <a:pt x="57583" y="28791"/>
                  </a:cubicBezTo>
                  <a:cubicBezTo>
                    <a:pt x="57583" y="12831"/>
                    <a:pt x="44596" y="0"/>
                    <a:pt x="28792" y="0"/>
                  </a:cubicBezTo>
                  <a:cubicBezTo>
                    <a:pt x="12832" y="0"/>
                    <a:pt x="1" y="12987"/>
                    <a:pt x="1" y="28791"/>
                  </a:cubicBezTo>
                  <a:cubicBezTo>
                    <a:pt x="-155" y="44594"/>
                    <a:pt x="12832" y="57581"/>
                    <a:pt x="28792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1" name="图形 13">
              <a:extLst>
                <a:ext uri="{FF2B5EF4-FFF2-40B4-BE49-F238E27FC236}">
                  <a16:creationId xmlns:a16="http://schemas.microsoft.com/office/drawing/2014/main" id="{3588D7C5-9CF1-FF01-9F4D-36222C4DB961}"/>
                </a:ext>
              </a:extLst>
            </p:cNvPr>
            <p:cNvSpPr/>
            <p:nvPr/>
          </p:nvSpPr>
          <p:spPr>
            <a:xfrm>
              <a:off x="4521115" y="3077950"/>
              <a:ext cx="42562" cy="42560"/>
            </a:xfrm>
            <a:custGeom>
              <a:avLst/>
              <a:gdLst>
                <a:gd name="connsiteX0" fmla="*/ 21282 w 42562"/>
                <a:gd name="connsiteY0" fmla="*/ 42560 h 42560"/>
                <a:gd name="connsiteX1" fmla="*/ 42562 w 42562"/>
                <a:gd name="connsiteY1" fmla="*/ 21280 h 42560"/>
                <a:gd name="connsiteX2" fmla="*/ 21282 w 42562"/>
                <a:gd name="connsiteY2" fmla="*/ 0 h 42560"/>
                <a:gd name="connsiteX3" fmla="*/ 2 w 42562"/>
                <a:gd name="connsiteY3" fmla="*/ 21280 h 42560"/>
                <a:gd name="connsiteX4" fmla="*/ 21282 w 42562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2" h="42560">
                  <a:moveTo>
                    <a:pt x="21282" y="42560"/>
                  </a:moveTo>
                  <a:cubicBezTo>
                    <a:pt x="33017" y="42560"/>
                    <a:pt x="42562" y="33015"/>
                    <a:pt x="42562" y="21280"/>
                  </a:cubicBezTo>
                  <a:cubicBezTo>
                    <a:pt x="42562" y="9545"/>
                    <a:pt x="33017" y="0"/>
                    <a:pt x="21282" y="0"/>
                  </a:cubicBezTo>
                  <a:cubicBezTo>
                    <a:pt x="9547" y="0"/>
                    <a:pt x="2" y="9545"/>
                    <a:pt x="2" y="21280"/>
                  </a:cubicBezTo>
                  <a:cubicBezTo>
                    <a:pt x="-155" y="33015"/>
                    <a:pt x="9390" y="42560"/>
                    <a:pt x="21282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2" name="图形 13">
              <a:extLst>
                <a:ext uri="{FF2B5EF4-FFF2-40B4-BE49-F238E27FC236}">
                  <a16:creationId xmlns:a16="http://schemas.microsoft.com/office/drawing/2014/main" id="{01AC7A7F-F757-2420-0DCF-00715DF507E8}"/>
                </a:ext>
              </a:extLst>
            </p:cNvPr>
            <p:cNvSpPr/>
            <p:nvPr/>
          </p:nvSpPr>
          <p:spPr>
            <a:xfrm>
              <a:off x="4550221" y="2968890"/>
              <a:ext cx="42560" cy="42560"/>
            </a:xfrm>
            <a:custGeom>
              <a:avLst/>
              <a:gdLst>
                <a:gd name="connsiteX0" fmla="*/ 42560 w 42560"/>
                <a:gd name="connsiteY0" fmla="*/ 21280 h 42560"/>
                <a:gd name="connsiteX1" fmla="*/ 21280 w 42560"/>
                <a:gd name="connsiteY1" fmla="*/ 42560 h 42560"/>
                <a:gd name="connsiteX2" fmla="*/ 0 w 42560"/>
                <a:gd name="connsiteY2" fmla="*/ 21280 h 42560"/>
                <a:gd name="connsiteX3" fmla="*/ 21280 w 42560"/>
                <a:gd name="connsiteY3" fmla="*/ 0 h 42560"/>
                <a:gd name="connsiteX4" fmla="*/ 42560 w 42560"/>
                <a:gd name="connsiteY4" fmla="*/ 2128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0" h="42560">
                  <a:moveTo>
                    <a:pt x="42560" y="21280"/>
                  </a:moveTo>
                  <a:cubicBezTo>
                    <a:pt x="42560" y="33033"/>
                    <a:pt x="33033" y="42560"/>
                    <a:pt x="21280" y="42560"/>
                  </a:cubicBezTo>
                  <a:cubicBezTo>
                    <a:pt x="9527" y="42560"/>
                    <a:pt x="0" y="33033"/>
                    <a:pt x="0" y="21280"/>
                  </a:cubicBezTo>
                  <a:cubicBezTo>
                    <a:pt x="0" y="9528"/>
                    <a:pt x="9527" y="0"/>
                    <a:pt x="21280" y="0"/>
                  </a:cubicBezTo>
                  <a:cubicBezTo>
                    <a:pt x="33033" y="0"/>
                    <a:pt x="42560" y="9528"/>
                    <a:pt x="42560" y="2128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3" name="图形 13">
              <a:extLst>
                <a:ext uri="{FF2B5EF4-FFF2-40B4-BE49-F238E27FC236}">
                  <a16:creationId xmlns:a16="http://schemas.microsoft.com/office/drawing/2014/main" id="{17F46235-57E7-5D90-9874-A43C4F9DA5AE}"/>
                </a:ext>
              </a:extLst>
            </p:cNvPr>
            <p:cNvSpPr/>
            <p:nvPr/>
          </p:nvSpPr>
          <p:spPr>
            <a:xfrm>
              <a:off x="4600761" y="2875789"/>
              <a:ext cx="15960" cy="15959"/>
            </a:xfrm>
            <a:custGeom>
              <a:avLst/>
              <a:gdLst>
                <a:gd name="connsiteX0" fmla="*/ 7980 w 15960"/>
                <a:gd name="connsiteY0" fmla="*/ 15960 h 15959"/>
                <a:gd name="connsiteX1" fmla="*/ 15960 w 15960"/>
                <a:gd name="connsiteY1" fmla="*/ 7980 h 15959"/>
                <a:gd name="connsiteX2" fmla="*/ 7980 w 15960"/>
                <a:gd name="connsiteY2" fmla="*/ 0 h 15959"/>
                <a:gd name="connsiteX3" fmla="*/ 0 w 15960"/>
                <a:gd name="connsiteY3" fmla="*/ 7980 h 15959"/>
                <a:gd name="connsiteX4" fmla="*/ 7980 w 15960"/>
                <a:gd name="connsiteY4" fmla="*/ 15960 h 1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59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157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4" name="图形 13">
              <a:extLst>
                <a:ext uri="{FF2B5EF4-FFF2-40B4-BE49-F238E27FC236}">
                  <a16:creationId xmlns:a16="http://schemas.microsoft.com/office/drawing/2014/main" id="{A202EC18-8D59-840F-9B49-8CC684E67306}"/>
                </a:ext>
              </a:extLst>
            </p:cNvPr>
            <p:cNvSpPr/>
            <p:nvPr/>
          </p:nvSpPr>
          <p:spPr>
            <a:xfrm>
              <a:off x="4647546" y="2774083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5" name="图形 13">
              <a:extLst>
                <a:ext uri="{FF2B5EF4-FFF2-40B4-BE49-F238E27FC236}">
                  <a16:creationId xmlns:a16="http://schemas.microsoft.com/office/drawing/2014/main" id="{A6EEFC82-4577-965A-B1F7-393104AA6C4B}"/>
                </a:ext>
              </a:extLst>
            </p:cNvPr>
            <p:cNvSpPr/>
            <p:nvPr/>
          </p:nvSpPr>
          <p:spPr>
            <a:xfrm>
              <a:off x="4703250" y="2677384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6" name="图形 13">
              <a:extLst>
                <a:ext uri="{FF2B5EF4-FFF2-40B4-BE49-F238E27FC236}">
                  <a16:creationId xmlns:a16="http://schemas.microsoft.com/office/drawing/2014/main" id="{74D563C7-34D7-45E8-CBDB-ADB8343A408D}"/>
                </a:ext>
              </a:extLst>
            </p:cNvPr>
            <p:cNvSpPr/>
            <p:nvPr/>
          </p:nvSpPr>
          <p:spPr>
            <a:xfrm>
              <a:off x="4763648" y="2582250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252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7" name="图形 13">
              <a:extLst>
                <a:ext uri="{FF2B5EF4-FFF2-40B4-BE49-F238E27FC236}">
                  <a16:creationId xmlns:a16="http://schemas.microsoft.com/office/drawing/2014/main" id="{CA4E0893-429A-33DD-CFC7-946AB373DED5}"/>
                </a:ext>
              </a:extLst>
            </p:cNvPr>
            <p:cNvSpPr/>
            <p:nvPr/>
          </p:nvSpPr>
          <p:spPr>
            <a:xfrm>
              <a:off x="4831539" y="2492435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782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8" name="图形 13">
              <a:extLst>
                <a:ext uri="{FF2B5EF4-FFF2-40B4-BE49-F238E27FC236}">
                  <a16:creationId xmlns:a16="http://schemas.microsoft.com/office/drawing/2014/main" id="{2B0E89CD-3B69-6E2F-7BB7-300D99714EF1}"/>
                </a:ext>
              </a:extLst>
            </p:cNvPr>
            <p:cNvSpPr/>
            <p:nvPr/>
          </p:nvSpPr>
          <p:spPr>
            <a:xfrm>
              <a:off x="4905081" y="2407002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939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29" name="图形 13">
              <a:extLst>
                <a:ext uri="{FF2B5EF4-FFF2-40B4-BE49-F238E27FC236}">
                  <a16:creationId xmlns:a16="http://schemas.microsoft.com/office/drawing/2014/main" id="{2D6D986B-A142-CFE7-3926-A74F6D4530A9}"/>
                </a:ext>
              </a:extLst>
            </p:cNvPr>
            <p:cNvSpPr/>
            <p:nvPr/>
          </p:nvSpPr>
          <p:spPr>
            <a:xfrm>
              <a:off x="4984741" y="2327358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0" name="图形 13">
              <a:extLst>
                <a:ext uri="{FF2B5EF4-FFF2-40B4-BE49-F238E27FC236}">
                  <a16:creationId xmlns:a16="http://schemas.microsoft.com/office/drawing/2014/main" id="{EC2E2C73-07EE-A921-A68E-81BF9AA2E9AB}"/>
                </a:ext>
              </a:extLst>
            </p:cNvPr>
            <p:cNvSpPr/>
            <p:nvPr/>
          </p:nvSpPr>
          <p:spPr>
            <a:xfrm>
              <a:off x="5070314" y="2253661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7" y="4068"/>
                    <a:pt x="4085" y="3129"/>
                    <a:pt x="4085" y="2034"/>
                  </a:cubicBezTo>
                  <a:cubicBezTo>
                    <a:pt x="4085" y="939"/>
                    <a:pt x="3147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1" name="图形 13">
              <a:extLst>
                <a:ext uri="{FF2B5EF4-FFF2-40B4-BE49-F238E27FC236}">
                  <a16:creationId xmlns:a16="http://schemas.microsoft.com/office/drawing/2014/main" id="{D91E30E1-2A5C-B7A3-CD30-C15D30AB52E7}"/>
                </a:ext>
              </a:extLst>
            </p:cNvPr>
            <p:cNvSpPr/>
            <p:nvPr/>
          </p:nvSpPr>
          <p:spPr>
            <a:xfrm>
              <a:off x="5161084" y="2186691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782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2" name="图形 13">
              <a:extLst>
                <a:ext uri="{FF2B5EF4-FFF2-40B4-BE49-F238E27FC236}">
                  <a16:creationId xmlns:a16="http://schemas.microsoft.com/office/drawing/2014/main" id="{4F1E75DF-7E50-A91D-A5CE-78BD108EDF80}"/>
                </a:ext>
              </a:extLst>
            </p:cNvPr>
            <p:cNvSpPr/>
            <p:nvPr/>
          </p:nvSpPr>
          <p:spPr>
            <a:xfrm>
              <a:off x="5256062" y="2126293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4 h 5007"/>
                <a:gd name="connsiteX2" fmla="*/ 2504 w 5007"/>
                <a:gd name="connsiteY2" fmla="*/ 0 h 5007"/>
                <a:gd name="connsiteX3" fmla="*/ 0 w 5007"/>
                <a:gd name="connsiteY3" fmla="*/ 2504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755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3" name="图形 13">
              <a:extLst>
                <a:ext uri="{FF2B5EF4-FFF2-40B4-BE49-F238E27FC236}">
                  <a16:creationId xmlns:a16="http://schemas.microsoft.com/office/drawing/2014/main" id="{EC18C776-B1F7-4FAF-3373-F762EB743120}"/>
                </a:ext>
              </a:extLst>
            </p:cNvPr>
            <p:cNvSpPr/>
            <p:nvPr/>
          </p:nvSpPr>
          <p:spPr>
            <a:xfrm>
              <a:off x="5354952" y="2072780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4" name="图形 13">
              <a:extLst>
                <a:ext uri="{FF2B5EF4-FFF2-40B4-BE49-F238E27FC236}">
                  <a16:creationId xmlns:a16="http://schemas.microsoft.com/office/drawing/2014/main" id="{5C40CC57-3B75-FB18-5DB0-A9BB8C12C1D1}"/>
                </a:ext>
              </a:extLst>
            </p:cNvPr>
            <p:cNvSpPr/>
            <p:nvPr/>
          </p:nvSpPr>
          <p:spPr>
            <a:xfrm>
              <a:off x="5457284" y="202662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7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5" name="图形 13">
              <a:extLst>
                <a:ext uri="{FF2B5EF4-FFF2-40B4-BE49-F238E27FC236}">
                  <a16:creationId xmlns:a16="http://schemas.microsoft.com/office/drawing/2014/main" id="{0BAC6395-7C68-657E-8C4F-712CD9E9D77B}"/>
                </a:ext>
              </a:extLst>
            </p:cNvPr>
            <p:cNvSpPr/>
            <p:nvPr/>
          </p:nvSpPr>
          <p:spPr>
            <a:xfrm>
              <a:off x="5563841" y="198938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6" name="图形 13">
              <a:extLst>
                <a:ext uri="{FF2B5EF4-FFF2-40B4-BE49-F238E27FC236}">
                  <a16:creationId xmlns:a16="http://schemas.microsoft.com/office/drawing/2014/main" id="{E847FCF6-AF43-B34B-4B5F-9F9AA63411F9}"/>
                </a:ext>
              </a:extLst>
            </p:cNvPr>
            <p:cNvSpPr/>
            <p:nvPr/>
          </p:nvSpPr>
          <p:spPr>
            <a:xfrm>
              <a:off x="5672745" y="196027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7" name="图形 13">
              <a:extLst>
                <a:ext uri="{FF2B5EF4-FFF2-40B4-BE49-F238E27FC236}">
                  <a16:creationId xmlns:a16="http://schemas.microsoft.com/office/drawing/2014/main" id="{D5D1777A-1688-D673-2019-24254C7040EF}"/>
                </a:ext>
              </a:extLst>
            </p:cNvPr>
            <p:cNvSpPr/>
            <p:nvPr/>
          </p:nvSpPr>
          <p:spPr>
            <a:xfrm>
              <a:off x="5783527" y="1939310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8" name="图形 13">
              <a:extLst>
                <a:ext uri="{FF2B5EF4-FFF2-40B4-BE49-F238E27FC236}">
                  <a16:creationId xmlns:a16="http://schemas.microsoft.com/office/drawing/2014/main" id="{CA886A95-C5FD-4210-8261-23B4399BF3D0}"/>
                </a:ext>
              </a:extLst>
            </p:cNvPr>
            <p:cNvSpPr/>
            <p:nvPr/>
          </p:nvSpPr>
          <p:spPr>
            <a:xfrm>
              <a:off x="5895560" y="1926636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39" name="图形 13">
              <a:extLst>
                <a:ext uri="{FF2B5EF4-FFF2-40B4-BE49-F238E27FC236}">
                  <a16:creationId xmlns:a16="http://schemas.microsoft.com/office/drawing/2014/main" id="{BBBEFE5F-9F5E-980A-B587-2DB9B8C04B54}"/>
                </a:ext>
              </a:extLst>
            </p:cNvPr>
            <p:cNvSpPr/>
            <p:nvPr/>
          </p:nvSpPr>
          <p:spPr>
            <a:xfrm>
              <a:off x="6008219" y="1922412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0" name="图形 13">
              <a:extLst>
                <a:ext uri="{FF2B5EF4-FFF2-40B4-BE49-F238E27FC236}">
                  <a16:creationId xmlns:a16="http://schemas.microsoft.com/office/drawing/2014/main" id="{AB818CE1-020E-23AC-CC00-694AC5A8C981}"/>
                </a:ext>
              </a:extLst>
            </p:cNvPr>
            <p:cNvSpPr/>
            <p:nvPr/>
          </p:nvSpPr>
          <p:spPr>
            <a:xfrm>
              <a:off x="6121035" y="1926636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1" name="图形 13">
              <a:extLst>
                <a:ext uri="{FF2B5EF4-FFF2-40B4-BE49-F238E27FC236}">
                  <a16:creationId xmlns:a16="http://schemas.microsoft.com/office/drawing/2014/main" id="{E043A0A5-1EF1-B141-C00C-F4052DCAFE95}"/>
                </a:ext>
              </a:extLst>
            </p:cNvPr>
            <p:cNvSpPr/>
            <p:nvPr/>
          </p:nvSpPr>
          <p:spPr>
            <a:xfrm>
              <a:off x="6231816" y="1938059"/>
              <a:ext cx="10953" cy="10952"/>
            </a:xfrm>
            <a:custGeom>
              <a:avLst/>
              <a:gdLst>
                <a:gd name="connsiteX0" fmla="*/ 5477 w 10953"/>
                <a:gd name="connsiteY0" fmla="*/ 10953 h 10952"/>
                <a:gd name="connsiteX1" fmla="*/ 10953 w 10953"/>
                <a:gd name="connsiteY1" fmla="*/ 5476 h 10952"/>
                <a:gd name="connsiteX2" fmla="*/ 5477 w 10953"/>
                <a:gd name="connsiteY2" fmla="*/ 0 h 10952"/>
                <a:gd name="connsiteX3" fmla="*/ 0 w 10953"/>
                <a:gd name="connsiteY3" fmla="*/ 5476 h 10952"/>
                <a:gd name="connsiteX4" fmla="*/ 5477 w 10953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6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6"/>
                  </a:cubicBezTo>
                  <a:cubicBezTo>
                    <a:pt x="0" y="8449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2" name="图形 13">
              <a:extLst>
                <a:ext uri="{FF2B5EF4-FFF2-40B4-BE49-F238E27FC236}">
                  <a16:creationId xmlns:a16="http://schemas.microsoft.com/office/drawing/2014/main" id="{2C52299F-1BC4-A3F1-B432-9ABBBCE72F70}"/>
                </a:ext>
              </a:extLst>
            </p:cNvPr>
            <p:cNvSpPr/>
            <p:nvPr/>
          </p:nvSpPr>
          <p:spPr>
            <a:xfrm>
              <a:off x="6341816" y="1958243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3" name="图形 13">
              <a:extLst>
                <a:ext uri="{FF2B5EF4-FFF2-40B4-BE49-F238E27FC236}">
                  <a16:creationId xmlns:a16="http://schemas.microsoft.com/office/drawing/2014/main" id="{0CF11A80-97A5-FA18-E6FA-BC9888784BF6}"/>
                </a:ext>
              </a:extLst>
            </p:cNvPr>
            <p:cNvSpPr/>
            <p:nvPr/>
          </p:nvSpPr>
          <p:spPr>
            <a:xfrm>
              <a:off x="6452441" y="1989225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4" name="图形 13">
              <a:extLst>
                <a:ext uri="{FF2B5EF4-FFF2-40B4-BE49-F238E27FC236}">
                  <a16:creationId xmlns:a16="http://schemas.microsoft.com/office/drawing/2014/main" id="{5F5FDEEA-D9C6-37A0-71EB-895B177667D3}"/>
                </a:ext>
              </a:extLst>
            </p:cNvPr>
            <p:cNvSpPr/>
            <p:nvPr/>
          </p:nvSpPr>
          <p:spPr>
            <a:xfrm>
              <a:off x="6557902" y="2025370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6" y="0"/>
                  </a:cubicBezTo>
                  <a:cubicBezTo>
                    <a:pt x="2503" y="0"/>
                    <a:pt x="0" y="2503"/>
                    <a:pt x="0" y="5476"/>
                  </a:cubicBezTo>
                  <a:cubicBezTo>
                    <a:pt x="0" y="8449"/>
                    <a:pt x="2503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5" name="图形 13">
              <a:extLst>
                <a:ext uri="{FF2B5EF4-FFF2-40B4-BE49-F238E27FC236}">
                  <a16:creationId xmlns:a16="http://schemas.microsoft.com/office/drawing/2014/main" id="{BED1CF25-B997-7806-37FD-340EB37025EF}"/>
                </a:ext>
              </a:extLst>
            </p:cNvPr>
            <p:cNvSpPr/>
            <p:nvPr/>
          </p:nvSpPr>
          <p:spPr>
            <a:xfrm>
              <a:off x="6661010" y="2070120"/>
              <a:ext cx="11585" cy="11735"/>
            </a:xfrm>
            <a:custGeom>
              <a:avLst/>
              <a:gdLst>
                <a:gd name="connsiteX0" fmla="*/ 5796 w 11585"/>
                <a:gd name="connsiteY0" fmla="*/ 11735 h 11735"/>
                <a:gd name="connsiteX1" fmla="*/ 11586 w 11585"/>
                <a:gd name="connsiteY1" fmla="*/ 5946 h 11735"/>
                <a:gd name="connsiteX2" fmla="*/ 5796 w 11585"/>
                <a:gd name="connsiteY2" fmla="*/ 0 h 11735"/>
                <a:gd name="connsiteX3" fmla="*/ 7 w 11585"/>
                <a:gd name="connsiteY3" fmla="*/ 5946 h 11735"/>
                <a:gd name="connsiteX4" fmla="*/ 5796 w 1158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735">
                  <a:moveTo>
                    <a:pt x="5796" y="11735"/>
                  </a:moveTo>
                  <a:cubicBezTo>
                    <a:pt x="9082" y="11735"/>
                    <a:pt x="11586" y="9075"/>
                    <a:pt x="11586" y="5946"/>
                  </a:cubicBezTo>
                  <a:cubicBezTo>
                    <a:pt x="11586" y="2660"/>
                    <a:pt x="8925" y="0"/>
                    <a:pt x="5796" y="0"/>
                  </a:cubicBezTo>
                  <a:cubicBezTo>
                    <a:pt x="2510" y="0"/>
                    <a:pt x="7" y="2660"/>
                    <a:pt x="7" y="5946"/>
                  </a:cubicBezTo>
                  <a:cubicBezTo>
                    <a:pt x="-150" y="9232"/>
                    <a:pt x="2510" y="11735"/>
                    <a:pt x="579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6" name="图形 13">
              <a:extLst>
                <a:ext uri="{FF2B5EF4-FFF2-40B4-BE49-F238E27FC236}">
                  <a16:creationId xmlns:a16="http://schemas.microsoft.com/office/drawing/2014/main" id="{9DA70988-BD84-4322-29DD-AB36551C61CA}"/>
                </a:ext>
              </a:extLst>
            </p:cNvPr>
            <p:cNvSpPr/>
            <p:nvPr/>
          </p:nvSpPr>
          <p:spPr>
            <a:xfrm>
              <a:off x="6761002" y="2123164"/>
              <a:ext cx="10952" cy="10952"/>
            </a:xfrm>
            <a:custGeom>
              <a:avLst/>
              <a:gdLst>
                <a:gd name="connsiteX0" fmla="*/ 5477 w 10952"/>
                <a:gd name="connsiteY0" fmla="*/ 10953 h 10952"/>
                <a:gd name="connsiteX1" fmla="*/ 10953 w 10952"/>
                <a:gd name="connsiteY1" fmla="*/ 5476 h 10952"/>
                <a:gd name="connsiteX2" fmla="*/ 5477 w 10952"/>
                <a:gd name="connsiteY2" fmla="*/ 0 h 10952"/>
                <a:gd name="connsiteX3" fmla="*/ 0 w 10952"/>
                <a:gd name="connsiteY3" fmla="*/ 5476 h 10952"/>
                <a:gd name="connsiteX4" fmla="*/ 5477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7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7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0" y="8449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7" name="图形 13">
              <a:extLst>
                <a:ext uri="{FF2B5EF4-FFF2-40B4-BE49-F238E27FC236}">
                  <a16:creationId xmlns:a16="http://schemas.microsoft.com/office/drawing/2014/main" id="{FE8F6E61-CDF1-DD05-1D98-C654BECE7173}"/>
                </a:ext>
              </a:extLst>
            </p:cNvPr>
            <p:cNvSpPr/>
            <p:nvPr/>
          </p:nvSpPr>
          <p:spPr>
            <a:xfrm>
              <a:off x="6856449" y="2183249"/>
              <a:ext cx="10952" cy="10953"/>
            </a:xfrm>
            <a:custGeom>
              <a:avLst/>
              <a:gdLst>
                <a:gd name="connsiteX0" fmla="*/ 5476 w 10952"/>
                <a:gd name="connsiteY0" fmla="*/ 10953 h 10953"/>
                <a:gd name="connsiteX1" fmla="*/ 10953 w 10952"/>
                <a:gd name="connsiteY1" fmla="*/ 5476 h 10953"/>
                <a:gd name="connsiteX2" fmla="*/ 5476 w 10952"/>
                <a:gd name="connsiteY2" fmla="*/ 0 h 10953"/>
                <a:gd name="connsiteX3" fmla="*/ 0 w 10952"/>
                <a:gd name="connsiteY3" fmla="*/ 5476 h 10953"/>
                <a:gd name="connsiteX4" fmla="*/ 5476 w 10952"/>
                <a:gd name="connsiteY4" fmla="*/ 10953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3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3" y="0"/>
                    <a:pt x="0" y="2504"/>
                    <a:pt x="0" y="5476"/>
                  </a:cubicBezTo>
                  <a:cubicBezTo>
                    <a:pt x="0" y="8449"/>
                    <a:pt x="2503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8" name="图形 13">
              <a:extLst>
                <a:ext uri="{FF2B5EF4-FFF2-40B4-BE49-F238E27FC236}">
                  <a16:creationId xmlns:a16="http://schemas.microsoft.com/office/drawing/2014/main" id="{E10029E9-1B35-ACCA-B80B-5DCD17B816CF}"/>
                </a:ext>
              </a:extLst>
            </p:cNvPr>
            <p:cNvSpPr/>
            <p:nvPr/>
          </p:nvSpPr>
          <p:spPr>
            <a:xfrm>
              <a:off x="6947672" y="2250688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49" name="图形 13">
              <a:extLst>
                <a:ext uri="{FF2B5EF4-FFF2-40B4-BE49-F238E27FC236}">
                  <a16:creationId xmlns:a16="http://schemas.microsoft.com/office/drawing/2014/main" id="{FD87B1DF-7C23-4769-4B83-D48BC5DDE19F}"/>
                </a:ext>
              </a:extLst>
            </p:cNvPr>
            <p:cNvSpPr/>
            <p:nvPr/>
          </p:nvSpPr>
          <p:spPr>
            <a:xfrm>
              <a:off x="7033105" y="2324229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347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0" name="图形 13">
              <a:extLst>
                <a:ext uri="{FF2B5EF4-FFF2-40B4-BE49-F238E27FC236}">
                  <a16:creationId xmlns:a16="http://schemas.microsoft.com/office/drawing/2014/main" id="{8E8C0E00-C168-BCF4-41A6-6D3C88CA5072}"/>
                </a:ext>
              </a:extLst>
            </p:cNvPr>
            <p:cNvSpPr/>
            <p:nvPr/>
          </p:nvSpPr>
          <p:spPr>
            <a:xfrm>
              <a:off x="7113375" y="2404499"/>
              <a:ext cx="9231" cy="9075"/>
            </a:xfrm>
            <a:custGeom>
              <a:avLst/>
              <a:gdLst>
                <a:gd name="connsiteX0" fmla="*/ 4538 w 9231"/>
                <a:gd name="connsiteY0" fmla="*/ 9075 h 9075"/>
                <a:gd name="connsiteX1" fmla="*/ 9232 w 9231"/>
                <a:gd name="connsiteY1" fmla="*/ 4538 h 9075"/>
                <a:gd name="connsiteX2" fmla="*/ 4538 w 9231"/>
                <a:gd name="connsiteY2" fmla="*/ 0 h 9075"/>
                <a:gd name="connsiteX3" fmla="*/ 0 w 9231"/>
                <a:gd name="connsiteY3" fmla="*/ 4538 h 9075"/>
                <a:gd name="connsiteX4" fmla="*/ 4538 w 9231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1" h="9075">
                  <a:moveTo>
                    <a:pt x="4538" y="9075"/>
                  </a:moveTo>
                  <a:cubicBezTo>
                    <a:pt x="7041" y="9075"/>
                    <a:pt x="9232" y="7041"/>
                    <a:pt x="9232" y="4538"/>
                  </a:cubicBezTo>
                  <a:cubicBezTo>
                    <a:pt x="9232" y="2034"/>
                    <a:pt x="7198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1" name="图形 13">
              <a:extLst>
                <a:ext uri="{FF2B5EF4-FFF2-40B4-BE49-F238E27FC236}">
                  <a16:creationId xmlns:a16="http://schemas.microsoft.com/office/drawing/2014/main" id="{AD23BFDF-937B-78CD-FD32-A1C99AD7F976}"/>
                </a:ext>
              </a:extLst>
            </p:cNvPr>
            <p:cNvSpPr/>
            <p:nvPr/>
          </p:nvSpPr>
          <p:spPr>
            <a:xfrm>
              <a:off x="7187229" y="2490245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2" name="图形 13">
              <a:extLst>
                <a:ext uri="{FF2B5EF4-FFF2-40B4-BE49-F238E27FC236}">
                  <a16:creationId xmlns:a16="http://schemas.microsoft.com/office/drawing/2014/main" id="{F4F6FEF0-E3D4-FB26-D350-4199C276AF43}"/>
                </a:ext>
              </a:extLst>
            </p:cNvPr>
            <p:cNvSpPr/>
            <p:nvPr/>
          </p:nvSpPr>
          <p:spPr>
            <a:xfrm>
              <a:off x="7254199" y="258099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3" name="图形 13">
              <a:extLst>
                <a:ext uri="{FF2B5EF4-FFF2-40B4-BE49-F238E27FC236}">
                  <a16:creationId xmlns:a16="http://schemas.microsoft.com/office/drawing/2014/main" id="{C23FB95A-BDB9-8E78-B31C-513776E0C832}"/>
                </a:ext>
              </a:extLst>
            </p:cNvPr>
            <p:cNvSpPr/>
            <p:nvPr/>
          </p:nvSpPr>
          <p:spPr>
            <a:xfrm>
              <a:off x="7315212" y="2677384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4" name="图形 13">
              <a:extLst>
                <a:ext uri="{FF2B5EF4-FFF2-40B4-BE49-F238E27FC236}">
                  <a16:creationId xmlns:a16="http://schemas.microsoft.com/office/drawing/2014/main" id="{6326A7DE-E21C-2F14-08DB-A06B47A395E9}"/>
                </a:ext>
              </a:extLst>
            </p:cNvPr>
            <p:cNvSpPr/>
            <p:nvPr/>
          </p:nvSpPr>
          <p:spPr>
            <a:xfrm>
              <a:off x="7368579" y="2777839"/>
              <a:ext cx="5006" cy="5007"/>
            </a:xfrm>
            <a:custGeom>
              <a:avLst/>
              <a:gdLst>
                <a:gd name="connsiteX0" fmla="*/ 2504 w 5006"/>
                <a:gd name="connsiteY0" fmla="*/ 5007 h 5007"/>
                <a:gd name="connsiteX1" fmla="*/ 5007 w 5006"/>
                <a:gd name="connsiteY1" fmla="*/ 2504 h 5007"/>
                <a:gd name="connsiteX2" fmla="*/ 2504 w 5006"/>
                <a:gd name="connsiteY2" fmla="*/ 0 h 5007"/>
                <a:gd name="connsiteX3" fmla="*/ 0 w 5006"/>
                <a:gd name="connsiteY3" fmla="*/ 2504 h 5007"/>
                <a:gd name="connsiteX4" fmla="*/ 2504 w 5006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5" name="图形 13">
              <a:extLst>
                <a:ext uri="{FF2B5EF4-FFF2-40B4-BE49-F238E27FC236}">
                  <a16:creationId xmlns:a16="http://schemas.microsoft.com/office/drawing/2014/main" id="{460BD4A9-5A92-055F-B412-8E12606379EF}"/>
                </a:ext>
              </a:extLst>
            </p:cNvPr>
            <p:cNvSpPr/>
            <p:nvPr/>
          </p:nvSpPr>
          <p:spPr>
            <a:xfrm>
              <a:off x="7414252" y="2881735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939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6" name="图形 13">
              <a:extLst>
                <a:ext uri="{FF2B5EF4-FFF2-40B4-BE49-F238E27FC236}">
                  <a16:creationId xmlns:a16="http://schemas.microsoft.com/office/drawing/2014/main" id="{E799525C-CA15-BFB0-EE3D-C07A8CB37966}"/>
                </a:ext>
              </a:extLst>
            </p:cNvPr>
            <p:cNvSpPr/>
            <p:nvPr/>
          </p:nvSpPr>
          <p:spPr>
            <a:xfrm>
              <a:off x="7451353" y="2988292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30" y="4068"/>
                    <a:pt x="4068" y="3130"/>
                    <a:pt x="4068" y="2034"/>
                  </a:cubicBezTo>
                  <a:cubicBezTo>
                    <a:pt x="4068" y="939"/>
                    <a:pt x="3130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30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7" name="图形 13">
              <a:extLst>
                <a:ext uri="{FF2B5EF4-FFF2-40B4-BE49-F238E27FC236}">
                  <a16:creationId xmlns:a16="http://schemas.microsoft.com/office/drawing/2014/main" id="{653395BB-78AD-5920-2035-F0009967FDE3}"/>
                </a:ext>
              </a:extLst>
            </p:cNvPr>
            <p:cNvSpPr/>
            <p:nvPr/>
          </p:nvSpPr>
          <p:spPr>
            <a:xfrm>
              <a:off x="7480143" y="3096570"/>
              <a:ext cx="5006" cy="5007"/>
            </a:xfrm>
            <a:custGeom>
              <a:avLst/>
              <a:gdLst>
                <a:gd name="connsiteX0" fmla="*/ 2503 w 5006"/>
                <a:gd name="connsiteY0" fmla="*/ 5007 h 5007"/>
                <a:gd name="connsiteX1" fmla="*/ 5007 w 5006"/>
                <a:gd name="connsiteY1" fmla="*/ 2504 h 5007"/>
                <a:gd name="connsiteX2" fmla="*/ 2503 w 5006"/>
                <a:gd name="connsiteY2" fmla="*/ 0 h 5007"/>
                <a:gd name="connsiteX3" fmla="*/ 0 w 5006"/>
                <a:gd name="connsiteY3" fmla="*/ 2504 h 5007"/>
                <a:gd name="connsiteX4" fmla="*/ 2503 w 5006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8" name="图形 13">
              <a:extLst>
                <a:ext uri="{FF2B5EF4-FFF2-40B4-BE49-F238E27FC236}">
                  <a16:creationId xmlns:a16="http://schemas.microsoft.com/office/drawing/2014/main" id="{06C70129-9754-9505-DC7A-B7FF3244E435}"/>
                </a:ext>
              </a:extLst>
            </p:cNvPr>
            <p:cNvSpPr/>
            <p:nvPr/>
          </p:nvSpPr>
          <p:spPr>
            <a:xfrm>
              <a:off x="7500641" y="3206882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59" name="图形 13">
              <a:extLst>
                <a:ext uri="{FF2B5EF4-FFF2-40B4-BE49-F238E27FC236}">
                  <a16:creationId xmlns:a16="http://schemas.microsoft.com/office/drawing/2014/main" id="{63CCDD25-0243-2A22-AB11-6122E2BFDC10}"/>
                </a:ext>
              </a:extLst>
            </p:cNvPr>
            <p:cNvSpPr/>
            <p:nvPr/>
          </p:nvSpPr>
          <p:spPr>
            <a:xfrm>
              <a:off x="7512991" y="3318759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0" name="图形 13">
              <a:extLst>
                <a:ext uri="{FF2B5EF4-FFF2-40B4-BE49-F238E27FC236}">
                  <a16:creationId xmlns:a16="http://schemas.microsoft.com/office/drawing/2014/main" id="{BB1EE3D8-8D6F-B7C4-8A58-DCA6FF1F759F}"/>
                </a:ext>
              </a:extLst>
            </p:cNvPr>
            <p:cNvSpPr/>
            <p:nvPr/>
          </p:nvSpPr>
          <p:spPr>
            <a:xfrm>
              <a:off x="7641614" y="3430166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3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49" y="9075"/>
                    <a:pt x="9083" y="7041"/>
                    <a:pt x="9083" y="4538"/>
                  </a:cubicBezTo>
                  <a:cubicBezTo>
                    <a:pt x="9083" y="2034"/>
                    <a:pt x="7049" y="0"/>
                    <a:pt x="4546" y="0"/>
                  </a:cubicBezTo>
                  <a:cubicBezTo>
                    <a:pt x="2042" y="0"/>
                    <a:pt x="8" y="2034"/>
                    <a:pt x="8" y="4538"/>
                  </a:cubicBezTo>
                  <a:cubicBezTo>
                    <a:pt x="-148" y="7041"/>
                    <a:pt x="2042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1" name="图形 13">
              <a:extLst>
                <a:ext uri="{FF2B5EF4-FFF2-40B4-BE49-F238E27FC236}">
                  <a16:creationId xmlns:a16="http://schemas.microsoft.com/office/drawing/2014/main" id="{806304C7-F1A3-99B2-2306-75E775ACD81F}"/>
                </a:ext>
              </a:extLst>
            </p:cNvPr>
            <p:cNvSpPr/>
            <p:nvPr/>
          </p:nvSpPr>
          <p:spPr>
            <a:xfrm>
              <a:off x="7636458" y="3541574"/>
              <a:ext cx="11578" cy="11578"/>
            </a:xfrm>
            <a:custGeom>
              <a:avLst/>
              <a:gdLst>
                <a:gd name="connsiteX0" fmla="*/ 5790 w 11578"/>
                <a:gd name="connsiteY0" fmla="*/ 11579 h 11578"/>
                <a:gd name="connsiteX1" fmla="*/ 11579 w 11578"/>
                <a:gd name="connsiteY1" fmla="*/ 5790 h 11578"/>
                <a:gd name="connsiteX2" fmla="*/ 5790 w 11578"/>
                <a:gd name="connsiteY2" fmla="*/ 0 h 11578"/>
                <a:gd name="connsiteX3" fmla="*/ 0 w 11578"/>
                <a:gd name="connsiteY3" fmla="*/ 5790 h 11578"/>
                <a:gd name="connsiteX4" fmla="*/ 5790 w 11578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578">
                  <a:moveTo>
                    <a:pt x="5790" y="11579"/>
                  </a:moveTo>
                  <a:cubicBezTo>
                    <a:pt x="9075" y="11579"/>
                    <a:pt x="11579" y="8919"/>
                    <a:pt x="11579" y="5790"/>
                  </a:cubicBezTo>
                  <a:cubicBezTo>
                    <a:pt x="11579" y="2660"/>
                    <a:pt x="8919" y="0"/>
                    <a:pt x="5790" y="0"/>
                  </a:cubicBezTo>
                  <a:cubicBezTo>
                    <a:pt x="2504" y="0"/>
                    <a:pt x="0" y="2660"/>
                    <a:pt x="0" y="5790"/>
                  </a:cubicBezTo>
                  <a:cubicBezTo>
                    <a:pt x="0" y="8919"/>
                    <a:pt x="2504" y="11579"/>
                    <a:pt x="5790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2" name="图形 13">
              <a:extLst>
                <a:ext uri="{FF2B5EF4-FFF2-40B4-BE49-F238E27FC236}">
                  <a16:creationId xmlns:a16="http://schemas.microsoft.com/office/drawing/2014/main" id="{15BEAC08-AB7C-2C75-0688-ABD1CBE8FD71}"/>
                </a:ext>
              </a:extLst>
            </p:cNvPr>
            <p:cNvSpPr/>
            <p:nvPr/>
          </p:nvSpPr>
          <p:spPr>
            <a:xfrm>
              <a:off x="7623471" y="3652355"/>
              <a:ext cx="14238" cy="14238"/>
            </a:xfrm>
            <a:custGeom>
              <a:avLst/>
              <a:gdLst>
                <a:gd name="connsiteX0" fmla="*/ 7041 w 14238"/>
                <a:gd name="connsiteY0" fmla="*/ 14239 h 14238"/>
                <a:gd name="connsiteX1" fmla="*/ 14239 w 14238"/>
                <a:gd name="connsiteY1" fmla="*/ 7041 h 14238"/>
                <a:gd name="connsiteX2" fmla="*/ 7041 w 14238"/>
                <a:gd name="connsiteY2" fmla="*/ 0 h 14238"/>
                <a:gd name="connsiteX3" fmla="*/ 0 w 14238"/>
                <a:gd name="connsiteY3" fmla="*/ 7041 h 14238"/>
                <a:gd name="connsiteX4" fmla="*/ 7041 w 14238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8" h="14238">
                  <a:moveTo>
                    <a:pt x="7041" y="14239"/>
                  </a:moveTo>
                  <a:cubicBezTo>
                    <a:pt x="10953" y="14239"/>
                    <a:pt x="14239" y="11110"/>
                    <a:pt x="14239" y="7041"/>
                  </a:cubicBezTo>
                  <a:cubicBezTo>
                    <a:pt x="14239" y="3129"/>
                    <a:pt x="11110" y="0"/>
                    <a:pt x="7041" y="0"/>
                  </a:cubicBezTo>
                  <a:cubicBezTo>
                    <a:pt x="3130" y="0"/>
                    <a:pt x="0" y="3129"/>
                    <a:pt x="0" y="7041"/>
                  </a:cubicBezTo>
                  <a:cubicBezTo>
                    <a:pt x="0" y="11110"/>
                    <a:pt x="3130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3" name="图形 13">
              <a:extLst>
                <a:ext uri="{FF2B5EF4-FFF2-40B4-BE49-F238E27FC236}">
                  <a16:creationId xmlns:a16="http://schemas.microsoft.com/office/drawing/2014/main" id="{835F1D41-DFB9-26AB-10F8-BDDFDF596714}"/>
                </a:ext>
              </a:extLst>
            </p:cNvPr>
            <p:cNvSpPr/>
            <p:nvPr/>
          </p:nvSpPr>
          <p:spPr>
            <a:xfrm>
              <a:off x="7602034" y="3761415"/>
              <a:ext cx="18463" cy="18463"/>
            </a:xfrm>
            <a:custGeom>
              <a:avLst/>
              <a:gdLst>
                <a:gd name="connsiteX0" fmla="*/ 9232 w 18463"/>
                <a:gd name="connsiteY0" fmla="*/ 18464 h 18463"/>
                <a:gd name="connsiteX1" fmla="*/ 18463 w 18463"/>
                <a:gd name="connsiteY1" fmla="*/ 9232 h 18463"/>
                <a:gd name="connsiteX2" fmla="*/ 9232 w 18463"/>
                <a:gd name="connsiteY2" fmla="*/ 0 h 18463"/>
                <a:gd name="connsiteX3" fmla="*/ 0 w 18463"/>
                <a:gd name="connsiteY3" fmla="*/ 9232 h 18463"/>
                <a:gd name="connsiteX4" fmla="*/ 9232 w 18463"/>
                <a:gd name="connsiteY4" fmla="*/ 18464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9232" y="18464"/>
                  </a:moveTo>
                  <a:cubicBezTo>
                    <a:pt x="14239" y="18464"/>
                    <a:pt x="18463" y="14395"/>
                    <a:pt x="18463" y="9232"/>
                  </a:cubicBezTo>
                  <a:cubicBezTo>
                    <a:pt x="18463" y="4225"/>
                    <a:pt x="14395" y="0"/>
                    <a:pt x="9232" y="0"/>
                  </a:cubicBezTo>
                  <a:cubicBezTo>
                    <a:pt x="4225" y="0"/>
                    <a:pt x="0" y="4068"/>
                    <a:pt x="0" y="9232"/>
                  </a:cubicBezTo>
                  <a:cubicBezTo>
                    <a:pt x="0" y="14239"/>
                    <a:pt x="4068" y="18464"/>
                    <a:pt x="9232" y="184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4" name="图形 13">
              <a:extLst>
                <a:ext uri="{FF2B5EF4-FFF2-40B4-BE49-F238E27FC236}">
                  <a16:creationId xmlns:a16="http://schemas.microsoft.com/office/drawing/2014/main" id="{91B025B6-7D8F-9C55-C72F-4586FE95FA61}"/>
                </a:ext>
              </a:extLst>
            </p:cNvPr>
            <p:cNvSpPr/>
            <p:nvPr/>
          </p:nvSpPr>
          <p:spPr>
            <a:xfrm>
              <a:off x="7574495" y="3870476"/>
              <a:ext cx="19245" cy="19245"/>
            </a:xfrm>
            <a:custGeom>
              <a:avLst/>
              <a:gdLst>
                <a:gd name="connsiteX0" fmla="*/ 9701 w 19245"/>
                <a:gd name="connsiteY0" fmla="*/ 19246 h 19245"/>
                <a:gd name="connsiteX1" fmla="*/ 19246 w 19245"/>
                <a:gd name="connsiteY1" fmla="*/ 9545 h 19245"/>
                <a:gd name="connsiteX2" fmla="*/ 9701 w 19245"/>
                <a:gd name="connsiteY2" fmla="*/ 0 h 19245"/>
                <a:gd name="connsiteX3" fmla="*/ 0 w 19245"/>
                <a:gd name="connsiteY3" fmla="*/ 9545 h 19245"/>
                <a:gd name="connsiteX4" fmla="*/ 9701 w 19245"/>
                <a:gd name="connsiteY4" fmla="*/ 19246 h 1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45" h="19245">
                  <a:moveTo>
                    <a:pt x="9701" y="19246"/>
                  </a:moveTo>
                  <a:cubicBezTo>
                    <a:pt x="15021" y="19246"/>
                    <a:pt x="19246" y="14865"/>
                    <a:pt x="19246" y="9545"/>
                  </a:cubicBezTo>
                  <a:cubicBezTo>
                    <a:pt x="19246" y="4225"/>
                    <a:pt x="14865" y="0"/>
                    <a:pt x="9701" y="0"/>
                  </a:cubicBezTo>
                  <a:cubicBezTo>
                    <a:pt x="4381" y="0"/>
                    <a:pt x="0" y="4381"/>
                    <a:pt x="0" y="9545"/>
                  </a:cubicBezTo>
                  <a:cubicBezTo>
                    <a:pt x="156" y="15021"/>
                    <a:pt x="4381" y="19246"/>
                    <a:pt x="9701" y="192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5" name="图形 13">
              <a:extLst>
                <a:ext uri="{FF2B5EF4-FFF2-40B4-BE49-F238E27FC236}">
                  <a16:creationId xmlns:a16="http://schemas.microsoft.com/office/drawing/2014/main" id="{C5C70196-4419-ED30-9BD3-37BD6BBB382B}"/>
                </a:ext>
              </a:extLst>
            </p:cNvPr>
            <p:cNvSpPr/>
            <p:nvPr/>
          </p:nvSpPr>
          <p:spPr>
            <a:xfrm>
              <a:off x="7537568" y="3975311"/>
              <a:ext cx="24409" cy="24253"/>
            </a:xfrm>
            <a:custGeom>
              <a:avLst/>
              <a:gdLst>
                <a:gd name="connsiteX0" fmla="*/ 12205 w 24409"/>
                <a:gd name="connsiteY0" fmla="*/ 24253 h 24253"/>
                <a:gd name="connsiteX1" fmla="*/ 24409 w 24409"/>
                <a:gd name="connsiteY1" fmla="*/ 12205 h 24253"/>
                <a:gd name="connsiteX2" fmla="*/ 12205 w 24409"/>
                <a:gd name="connsiteY2" fmla="*/ 0 h 24253"/>
                <a:gd name="connsiteX3" fmla="*/ 0 w 24409"/>
                <a:gd name="connsiteY3" fmla="*/ 12205 h 24253"/>
                <a:gd name="connsiteX4" fmla="*/ 12205 w 24409"/>
                <a:gd name="connsiteY4" fmla="*/ 24253 h 2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09" h="24253">
                  <a:moveTo>
                    <a:pt x="12205" y="24253"/>
                  </a:moveTo>
                  <a:cubicBezTo>
                    <a:pt x="18933" y="24253"/>
                    <a:pt x="24409" y="18776"/>
                    <a:pt x="24409" y="12205"/>
                  </a:cubicBezTo>
                  <a:cubicBezTo>
                    <a:pt x="24409" y="5477"/>
                    <a:pt x="18933" y="0"/>
                    <a:pt x="12205" y="0"/>
                  </a:cubicBezTo>
                  <a:cubicBezTo>
                    <a:pt x="5476" y="0"/>
                    <a:pt x="0" y="5477"/>
                    <a:pt x="0" y="12205"/>
                  </a:cubicBezTo>
                  <a:cubicBezTo>
                    <a:pt x="0" y="18933"/>
                    <a:pt x="5476" y="24253"/>
                    <a:pt x="12205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6" name="图形 13">
              <a:extLst>
                <a:ext uri="{FF2B5EF4-FFF2-40B4-BE49-F238E27FC236}">
                  <a16:creationId xmlns:a16="http://schemas.microsoft.com/office/drawing/2014/main" id="{351FD061-5782-7F9E-7CE7-F64E1EDBA7C8}"/>
                </a:ext>
              </a:extLst>
            </p:cNvPr>
            <p:cNvSpPr/>
            <p:nvPr/>
          </p:nvSpPr>
          <p:spPr>
            <a:xfrm>
              <a:off x="7495791" y="4079990"/>
              <a:ext cx="24252" cy="24409"/>
            </a:xfrm>
            <a:custGeom>
              <a:avLst/>
              <a:gdLst>
                <a:gd name="connsiteX0" fmla="*/ 12205 w 24252"/>
                <a:gd name="connsiteY0" fmla="*/ 24409 h 24409"/>
                <a:gd name="connsiteX1" fmla="*/ 24253 w 24252"/>
                <a:gd name="connsiteY1" fmla="*/ 12205 h 24409"/>
                <a:gd name="connsiteX2" fmla="*/ 12205 w 24252"/>
                <a:gd name="connsiteY2" fmla="*/ 0 h 24409"/>
                <a:gd name="connsiteX3" fmla="*/ 0 w 24252"/>
                <a:gd name="connsiteY3" fmla="*/ 12205 h 24409"/>
                <a:gd name="connsiteX4" fmla="*/ 12205 w 24252"/>
                <a:gd name="connsiteY4" fmla="*/ 24409 h 2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" h="24409">
                  <a:moveTo>
                    <a:pt x="12205" y="24409"/>
                  </a:moveTo>
                  <a:cubicBezTo>
                    <a:pt x="18933" y="24409"/>
                    <a:pt x="24253" y="18933"/>
                    <a:pt x="24253" y="12205"/>
                  </a:cubicBezTo>
                  <a:cubicBezTo>
                    <a:pt x="24253" y="5477"/>
                    <a:pt x="18776" y="0"/>
                    <a:pt x="12205" y="0"/>
                  </a:cubicBezTo>
                  <a:cubicBezTo>
                    <a:pt x="5476" y="0"/>
                    <a:pt x="0" y="5477"/>
                    <a:pt x="0" y="12205"/>
                  </a:cubicBezTo>
                  <a:cubicBezTo>
                    <a:pt x="0" y="18933"/>
                    <a:pt x="5476" y="24409"/>
                    <a:pt x="12205" y="2440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7" name="图形 13">
              <a:extLst>
                <a:ext uri="{FF2B5EF4-FFF2-40B4-BE49-F238E27FC236}">
                  <a16:creationId xmlns:a16="http://schemas.microsoft.com/office/drawing/2014/main" id="{E1E27757-515A-10E0-1328-087237C11FA7}"/>
                </a:ext>
              </a:extLst>
            </p:cNvPr>
            <p:cNvSpPr/>
            <p:nvPr/>
          </p:nvSpPr>
          <p:spPr>
            <a:xfrm>
              <a:off x="7447284" y="4182166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151"/>
                    <a:pt x="23471" y="11735"/>
                  </a:cubicBezTo>
                  <a:cubicBezTo>
                    <a:pt x="23471" y="5320"/>
                    <a:pt x="18151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0" y="18151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8" name="图形 13">
              <a:extLst>
                <a:ext uri="{FF2B5EF4-FFF2-40B4-BE49-F238E27FC236}">
                  <a16:creationId xmlns:a16="http://schemas.microsoft.com/office/drawing/2014/main" id="{53AAEEB7-4EFA-743B-4374-352C5797AFB0}"/>
                </a:ext>
              </a:extLst>
            </p:cNvPr>
            <p:cNvSpPr/>
            <p:nvPr/>
          </p:nvSpPr>
          <p:spPr>
            <a:xfrm>
              <a:off x="7386417" y="4275110"/>
              <a:ext cx="33484" cy="33484"/>
            </a:xfrm>
            <a:custGeom>
              <a:avLst/>
              <a:gdLst>
                <a:gd name="connsiteX0" fmla="*/ 16742 w 33484"/>
                <a:gd name="connsiteY0" fmla="*/ 33485 h 33484"/>
                <a:gd name="connsiteX1" fmla="*/ 33485 w 33484"/>
                <a:gd name="connsiteY1" fmla="*/ 16742 h 33484"/>
                <a:gd name="connsiteX2" fmla="*/ 16742 w 33484"/>
                <a:gd name="connsiteY2" fmla="*/ 0 h 33484"/>
                <a:gd name="connsiteX3" fmla="*/ 0 w 33484"/>
                <a:gd name="connsiteY3" fmla="*/ 16742 h 33484"/>
                <a:gd name="connsiteX4" fmla="*/ 16742 w 33484"/>
                <a:gd name="connsiteY4" fmla="*/ 33485 h 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84" h="33484">
                  <a:moveTo>
                    <a:pt x="16742" y="33485"/>
                  </a:moveTo>
                  <a:cubicBezTo>
                    <a:pt x="25974" y="33485"/>
                    <a:pt x="33485" y="25974"/>
                    <a:pt x="33485" y="16742"/>
                  </a:cubicBezTo>
                  <a:cubicBezTo>
                    <a:pt x="33485" y="7511"/>
                    <a:pt x="25974" y="0"/>
                    <a:pt x="16742" y="0"/>
                  </a:cubicBezTo>
                  <a:cubicBezTo>
                    <a:pt x="7511" y="0"/>
                    <a:pt x="0" y="7511"/>
                    <a:pt x="0" y="16742"/>
                  </a:cubicBezTo>
                  <a:cubicBezTo>
                    <a:pt x="0" y="25974"/>
                    <a:pt x="7511" y="33485"/>
                    <a:pt x="16742" y="334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69" name="图形 13">
              <a:extLst>
                <a:ext uri="{FF2B5EF4-FFF2-40B4-BE49-F238E27FC236}">
                  <a16:creationId xmlns:a16="http://schemas.microsoft.com/office/drawing/2014/main" id="{7A5A1069-3285-2993-B7C6-ED4A35B9D029}"/>
                </a:ext>
              </a:extLst>
            </p:cNvPr>
            <p:cNvSpPr/>
            <p:nvPr/>
          </p:nvSpPr>
          <p:spPr>
            <a:xfrm>
              <a:off x="7323203" y="4368210"/>
              <a:ext cx="35049" cy="35049"/>
            </a:xfrm>
            <a:custGeom>
              <a:avLst/>
              <a:gdLst>
                <a:gd name="connsiteX0" fmla="*/ 17525 w 35049"/>
                <a:gd name="connsiteY0" fmla="*/ 35050 h 35049"/>
                <a:gd name="connsiteX1" fmla="*/ 35050 w 35049"/>
                <a:gd name="connsiteY1" fmla="*/ 17525 h 35049"/>
                <a:gd name="connsiteX2" fmla="*/ 17525 w 35049"/>
                <a:gd name="connsiteY2" fmla="*/ 0 h 35049"/>
                <a:gd name="connsiteX3" fmla="*/ 0 w 35049"/>
                <a:gd name="connsiteY3" fmla="*/ 17525 h 35049"/>
                <a:gd name="connsiteX4" fmla="*/ 17525 w 35049"/>
                <a:gd name="connsiteY4" fmla="*/ 35050 h 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49" h="35049">
                  <a:moveTo>
                    <a:pt x="17525" y="35050"/>
                  </a:moveTo>
                  <a:cubicBezTo>
                    <a:pt x="27226" y="35050"/>
                    <a:pt x="35050" y="27226"/>
                    <a:pt x="35050" y="17525"/>
                  </a:cubicBezTo>
                  <a:cubicBezTo>
                    <a:pt x="35050" y="7824"/>
                    <a:pt x="27226" y="0"/>
                    <a:pt x="17525" y="0"/>
                  </a:cubicBezTo>
                  <a:cubicBezTo>
                    <a:pt x="7824" y="0"/>
                    <a:pt x="0" y="7824"/>
                    <a:pt x="0" y="17525"/>
                  </a:cubicBezTo>
                  <a:cubicBezTo>
                    <a:pt x="0" y="27226"/>
                    <a:pt x="7824" y="35050"/>
                    <a:pt x="17525" y="350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0" name="图形 13">
              <a:extLst>
                <a:ext uri="{FF2B5EF4-FFF2-40B4-BE49-F238E27FC236}">
                  <a16:creationId xmlns:a16="http://schemas.microsoft.com/office/drawing/2014/main" id="{BDCEC737-123E-7BBB-B69A-882F5AFB1C45}"/>
                </a:ext>
              </a:extLst>
            </p:cNvPr>
            <p:cNvSpPr/>
            <p:nvPr/>
          </p:nvSpPr>
          <p:spPr>
            <a:xfrm>
              <a:off x="7254355" y="4457555"/>
              <a:ext cx="35049" cy="35049"/>
            </a:xfrm>
            <a:custGeom>
              <a:avLst/>
              <a:gdLst>
                <a:gd name="connsiteX0" fmla="*/ 17525 w 35049"/>
                <a:gd name="connsiteY0" fmla="*/ 35049 h 35049"/>
                <a:gd name="connsiteX1" fmla="*/ 35050 w 35049"/>
                <a:gd name="connsiteY1" fmla="*/ 17525 h 35049"/>
                <a:gd name="connsiteX2" fmla="*/ 17525 w 35049"/>
                <a:gd name="connsiteY2" fmla="*/ 0 h 35049"/>
                <a:gd name="connsiteX3" fmla="*/ 0 w 35049"/>
                <a:gd name="connsiteY3" fmla="*/ 17525 h 35049"/>
                <a:gd name="connsiteX4" fmla="*/ 17525 w 35049"/>
                <a:gd name="connsiteY4" fmla="*/ 35049 h 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49" h="35049">
                  <a:moveTo>
                    <a:pt x="17525" y="35049"/>
                  </a:moveTo>
                  <a:cubicBezTo>
                    <a:pt x="27226" y="35049"/>
                    <a:pt x="35050" y="27226"/>
                    <a:pt x="35050" y="17525"/>
                  </a:cubicBezTo>
                  <a:cubicBezTo>
                    <a:pt x="35050" y="7824"/>
                    <a:pt x="27226" y="0"/>
                    <a:pt x="17525" y="0"/>
                  </a:cubicBezTo>
                  <a:cubicBezTo>
                    <a:pt x="7824" y="0"/>
                    <a:pt x="0" y="7824"/>
                    <a:pt x="0" y="17525"/>
                  </a:cubicBezTo>
                  <a:cubicBezTo>
                    <a:pt x="0" y="27226"/>
                    <a:pt x="7824" y="35049"/>
                    <a:pt x="17525" y="350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1" name="图形 13">
              <a:extLst>
                <a:ext uri="{FF2B5EF4-FFF2-40B4-BE49-F238E27FC236}">
                  <a16:creationId xmlns:a16="http://schemas.microsoft.com/office/drawing/2014/main" id="{4CD07A25-CF2C-C9D6-2A3B-9C4DBEAE866E}"/>
                </a:ext>
              </a:extLst>
            </p:cNvPr>
            <p:cNvSpPr/>
            <p:nvPr/>
          </p:nvSpPr>
          <p:spPr>
            <a:xfrm>
              <a:off x="7175962" y="4538294"/>
              <a:ext cx="42562" cy="42560"/>
            </a:xfrm>
            <a:custGeom>
              <a:avLst/>
              <a:gdLst>
                <a:gd name="connsiteX0" fmla="*/ 21282 w 42562"/>
                <a:gd name="connsiteY0" fmla="*/ 42560 h 42560"/>
                <a:gd name="connsiteX1" fmla="*/ 42562 w 42562"/>
                <a:gd name="connsiteY1" fmla="*/ 21280 h 42560"/>
                <a:gd name="connsiteX2" fmla="*/ 21282 w 42562"/>
                <a:gd name="connsiteY2" fmla="*/ 0 h 42560"/>
                <a:gd name="connsiteX3" fmla="*/ 2 w 42562"/>
                <a:gd name="connsiteY3" fmla="*/ 21280 h 42560"/>
                <a:gd name="connsiteX4" fmla="*/ 21282 w 42562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2" h="42560">
                  <a:moveTo>
                    <a:pt x="21282" y="42560"/>
                  </a:moveTo>
                  <a:cubicBezTo>
                    <a:pt x="33017" y="42560"/>
                    <a:pt x="42562" y="33015"/>
                    <a:pt x="42562" y="21280"/>
                  </a:cubicBezTo>
                  <a:cubicBezTo>
                    <a:pt x="42562" y="9545"/>
                    <a:pt x="33017" y="0"/>
                    <a:pt x="21282" y="0"/>
                  </a:cubicBezTo>
                  <a:cubicBezTo>
                    <a:pt x="9547" y="0"/>
                    <a:pt x="2" y="9545"/>
                    <a:pt x="2" y="21280"/>
                  </a:cubicBezTo>
                  <a:cubicBezTo>
                    <a:pt x="-155" y="33015"/>
                    <a:pt x="9390" y="42560"/>
                    <a:pt x="21282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2" name="图形 13">
              <a:extLst>
                <a:ext uri="{FF2B5EF4-FFF2-40B4-BE49-F238E27FC236}">
                  <a16:creationId xmlns:a16="http://schemas.microsoft.com/office/drawing/2014/main" id="{5FA9DF8C-B1A0-F865-B179-3DBD53403EAB}"/>
                </a:ext>
              </a:extLst>
            </p:cNvPr>
            <p:cNvSpPr/>
            <p:nvPr/>
          </p:nvSpPr>
          <p:spPr>
            <a:xfrm>
              <a:off x="7082394" y="4604325"/>
              <a:ext cx="68534" cy="68534"/>
            </a:xfrm>
            <a:custGeom>
              <a:avLst/>
              <a:gdLst>
                <a:gd name="connsiteX0" fmla="*/ 68534 w 68534"/>
                <a:gd name="connsiteY0" fmla="*/ 34267 h 68534"/>
                <a:gd name="connsiteX1" fmla="*/ 34267 w 68534"/>
                <a:gd name="connsiteY1" fmla="*/ 68534 h 68534"/>
                <a:gd name="connsiteX2" fmla="*/ 0 w 68534"/>
                <a:gd name="connsiteY2" fmla="*/ 34267 h 68534"/>
                <a:gd name="connsiteX3" fmla="*/ 34267 w 68534"/>
                <a:gd name="connsiteY3" fmla="*/ 0 h 68534"/>
                <a:gd name="connsiteX4" fmla="*/ 68534 w 68534"/>
                <a:gd name="connsiteY4" fmla="*/ 34267 h 6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34" h="68534">
                  <a:moveTo>
                    <a:pt x="68534" y="34267"/>
                  </a:moveTo>
                  <a:cubicBezTo>
                    <a:pt x="68534" y="53192"/>
                    <a:pt x="53192" y="68534"/>
                    <a:pt x="34267" y="68534"/>
                  </a:cubicBezTo>
                  <a:cubicBezTo>
                    <a:pt x="15342" y="68534"/>
                    <a:pt x="0" y="53192"/>
                    <a:pt x="0" y="34267"/>
                  </a:cubicBezTo>
                  <a:cubicBezTo>
                    <a:pt x="0" y="15342"/>
                    <a:pt x="15342" y="0"/>
                    <a:pt x="34267" y="0"/>
                  </a:cubicBezTo>
                  <a:cubicBezTo>
                    <a:pt x="53192" y="0"/>
                    <a:pt x="68534" y="15342"/>
                    <a:pt x="68534" y="342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3" name="图形 13">
              <a:extLst>
                <a:ext uri="{FF2B5EF4-FFF2-40B4-BE49-F238E27FC236}">
                  <a16:creationId xmlns:a16="http://schemas.microsoft.com/office/drawing/2014/main" id="{181CB4C5-D8F6-53A1-C54F-0E9235980B4D}"/>
                </a:ext>
              </a:extLst>
            </p:cNvPr>
            <p:cNvSpPr/>
            <p:nvPr/>
          </p:nvSpPr>
          <p:spPr>
            <a:xfrm>
              <a:off x="7002279" y="4683186"/>
              <a:ext cx="57582" cy="57581"/>
            </a:xfrm>
            <a:custGeom>
              <a:avLst/>
              <a:gdLst>
                <a:gd name="connsiteX0" fmla="*/ 28792 w 57582"/>
                <a:gd name="connsiteY0" fmla="*/ 57581 h 57581"/>
                <a:gd name="connsiteX1" fmla="*/ 57583 w 57582"/>
                <a:gd name="connsiteY1" fmla="*/ 28791 h 57581"/>
                <a:gd name="connsiteX2" fmla="*/ 28792 w 57582"/>
                <a:gd name="connsiteY2" fmla="*/ 0 h 57581"/>
                <a:gd name="connsiteX3" fmla="*/ 1 w 57582"/>
                <a:gd name="connsiteY3" fmla="*/ 28791 h 57581"/>
                <a:gd name="connsiteX4" fmla="*/ 28792 w 57582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2" h="57581">
                  <a:moveTo>
                    <a:pt x="28792" y="57581"/>
                  </a:moveTo>
                  <a:cubicBezTo>
                    <a:pt x="44752" y="57581"/>
                    <a:pt x="57583" y="44594"/>
                    <a:pt x="57583" y="28791"/>
                  </a:cubicBezTo>
                  <a:cubicBezTo>
                    <a:pt x="57583" y="12830"/>
                    <a:pt x="44596" y="0"/>
                    <a:pt x="28792" y="0"/>
                  </a:cubicBezTo>
                  <a:cubicBezTo>
                    <a:pt x="12832" y="0"/>
                    <a:pt x="1" y="12830"/>
                    <a:pt x="1" y="28791"/>
                  </a:cubicBezTo>
                  <a:cubicBezTo>
                    <a:pt x="-155" y="44594"/>
                    <a:pt x="12832" y="57581"/>
                    <a:pt x="28792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4" name="图形 13">
              <a:extLst>
                <a:ext uri="{FF2B5EF4-FFF2-40B4-BE49-F238E27FC236}">
                  <a16:creationId xmlns:a16="http://schemas.microsoft.com/office/drawing/2014/main" id="{4DCF73BB-5E17-8479-4AA7-3F8341E232A1}"/>
                </a:ext>
              </a:extLst>
            </p:cNvPr>
            <p:cNvSpPr/>
            <p:nvPr/>
          </p:nvSpPr>
          <p:spPr>
            <a:xfrm>
              <a:off x="6890716" y="4729345"/>
              <a:ext cx="99515" cy="99515"/>
            </a:xfrm>
            <a:custGeom>
              <a:avLst/>
              <a:gdLst>
                <a:gd name="connsiteX0" fmla="*/ 49758 w 99515"/>
                <a:gd name="connsiteY0" fmla="*/ 99516 h 99515"/>
                <a:gd name="connsiteX1" fmla="*/ 99516 w 99515"/>
                <a:gd name="connsiteY1" fmla="*/ 49758 h 99515"/>
                <a:gd name="connsiteX2" fmla="*/ 49758 w 99515"/>
                <a:gd name="connsiteY2" fmla="*/ 0 h 99515"/>
                <a:gd name="connsiteX3" fmla="*/ 0 w 99515"/>
                <a:gd name="connsiteY3" fmla="*/ 49758 h 99515"/>
                <a:gd name="connsiteX4" fmla="*/ 49758 w 99515"/>
                <a:gd name="connsiteY4" fmla="*/ 99516 h 9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5" h="99515">
                  <a:moveTo>
                    <a:pt x="49758" y="99516"/>
                  </a:moveTo>
                  <a:cubicBezTo>
                    <a:pt x="77297" y="99516"/>
                    <a:pt x="99516" y="77297"/>
                    <a:pt x="99516" y="49758"/>
                  </a:cubicBezTo>
                  <a:cubicBezTo>
                    <a:pt x="99516" y="22219"/>
                    <a:pt x="77297" y="0"/>
                    <a:pt x="49758" y="0"/>
                  </a:cubicBezTo>
                  <a:cubicBezTo>
                    <a:pt x="22219" y="0"/>
                    <a:pt x="0" y="22219"/>
                    <a:pt x="0" y="49758"/>
                  </a:cubicBezTo>
                  <a:cubicBezTo>
                    <a:pt x="0" y="77297"/>
                    <a:pt x="22375" y="99516"/>
                    <a:pt x="49758" y="9951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5" name="图形 13">
              <a:extLst>
                <a:ext uri="{FF2B5EF4-FFF2-40B4-BE49-F238E27FC236}">
                  <a16:creationId xmlns:a16="http://schemas.microsoft.com/office/drawing/2014/main" id="{5BF8642A-65D6-A483-7D16-37511B629614}"/>
                </a:ext>
              </a:extLst>
            </p:cNvPr>
            <p:cNvSpPr/>
            <p:nvPr/>
          </p:nvSpPr>
          <p:spPr>
            <a:xfrm>
              <a:off x="6795739" y="4790212"/>
              <a:ext cx="99515" cy="99515"/>
            </a:xfrm>
            <a:custGeom>
              <a:avLst/>
              <a:gdLst>
                <a:gd name="connsiteX0" fmla="*/ 49758 w 99515"/>
                <a:gd name="connsiteY0" fmla="*/ 99516 h 99515"/>
                <a:gd name="connsiteX1" fmla="*/ 99516 w 99515"/>
                <a:gd name="connsiteY1" fmla="*/ 49758 h 99515"/>
                <a:gd name="connsiteX2" fmla="*/ 49758 w 99515"/>
                <a:gd name="connsiteY2" fmla="*/ 0 h 99515"/>
                <a:gd name="connsiteX3" fmla="*/ 0 w 99515"/>
                <a:gd name="connsiteY3" fmla="*/ 49758 h 99515"/>
                <a:gd name="connsiteX4" fmla="*/ 49758 w 99515"/>
                <a:gd name="connsiteY4" fmla="*/ 99516 h 9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5" h="99515">
                  <a:moveTo>
                    <a:pt x="49758" y="99516"/>
                  </a:moveTo>
                  <a:cubicBezTo>
                    <a:pt x="77297" y="99516"/>
                    <a:pt x="99516" y="77297"/>
                    <a:pt x="99516" y="49758"/>
                  </a:cubicBezTo>
                  <a:cubicBezTo>
                    <a:pt x="99516" y="22219"/>
                    <a:pt x="77297" y="0"/>
                    <a:pt x="49758" y="0"/>
                  </a:cubicBezTo>
                  <a:cubicBezTo>
                    <a:pt x="22219" y="0"/>
                    <a:pt x="0" y="22219"/>
                    <a:pt x="0" y="49758"/>
                  </a:cubicBezTo>
                  <a:cubicBezTo>
                    <a:pt x="0" y="77140"/>
                    <a:pt x="22375" y="99516"/>
                    <a:pt x="49758" y="9951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6" name="图形 13">
              <a:extLst>
                <a:ext uri="{FF2B5EF4-FFF2-40B4-BE49-F238E27FC236}">
                  <a16:creationId xmlns:a16="http://schemas.microsoft.com/office/drawing/2014/main" id="{60556E09-39A6-0D00-0413-A8AB088A5E81}"/>
                </a:ext>
              </a:extLst>
            </p:cNvPr>
            <p:cNvSpPr/>
            <p:nvPr/>
          </p:nvSpPr>
          <p:spPr>
            <a:xfrm>
              <a:off x="6683079" y="4830582"/>
              <a:ext cx="127054" cy="127054"/>
            </a:xfrm>
            <a:custGeom>
              <a:avLst/>
              <a:gdLst>
                <a:gd name="connsiteX0" fmla="*/ 63527 w 127054"/>
                <a:gd name="connsiteY0" fmla="*/ 127054 h 127054"/>
                <a:gd name="connsiteX1" fmla="*/ 127055 w 127054"/>
                <a:gd name="connsiteY1" fmla="*/ 63527 h 127054"/>
                <a:gd name="connsiteX2" fmla="*/ 63527 w 127054"/>
                <a:gd name="connsiteY2" fmla="*/ 0 h 127054"/>
                <a:gd name="connsiteX3" fmla="*/ 0 w 127054"/>
                <a:gd name="connsiteY3" fmla="*/ 63527 h 127054"/>
                <a:gd name="connsiteX4" fmla="*/ 63527 w 127054"/>
                <a:gd name="connsiteY4" fmla="*/ 127054 h 12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54" h="127054">
                  <a:moveTo>
                    <a:pt x="63527" y="127054"/>
                  </a:moveTo>
                  <a:cubicBezTo>
                    <a:pt x="98577" y="127054"/>
                    <a:pt x="127055" y="98577"/>
                    <a:pt x="127055" y="63527"/>
                  </a:cubicBezTo>
                  <a:cubicBezTo>
                    <a:pt x="127055" y="28478"/>
                    <a:pt x="98577" y="0"/>
                    <a:pt x="63527" y="0"/>
                  </a:cubicBezTo>
                  <a:cubicBezTo>
                    <a:pt x="28478" y="0"/>
                    <a:pt x="0" y="28478"/>
                    <a:pt x="0" y="63527"/>
                  </a:cubicBezTo>
                  <a:cubicBezTo>
                    <a:pt x="0" y="98577"/>
                    <a:pt x="28478" y="127054"/>
                    <a:pt x="63527" y="12705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7" name="图形 13">
              <a:extLst>
                <a:ext uri="{FF2B5EF4-FFF2-40B4-BE49-F238E27FC236}">
                  <a16:creationId xmlns:a16="http://schemas.microsoft.com/office/drawing/2014/main" id="{BCF68C95-B0FD-50B8-E5F5-30D1891C250D}"/>
                </a:ext>
              </a:extLst>
            </p:cNvPr>
            <p:cNvSpPr/>
            <p:nvPr/>
          </p:nvSpPr>
          <p:spPr>
            <a:xfrm>
              <a:off x="6578869" y="4875958"/>
              <a:ext cx="130496" cy="130497"/>
            </a:xfrm>
            <a:custGeom>
              <a:avLst/>
              <a:gdLst>
                <a:gd name="connsiteX0" fmla="*/ 65248 w 130496"/>
                <a:gd name="connsiteY0" fmla="*/ 130497 h 130497"/>
                <a:gd name="connsiteX1" fmla="*/ 130497 w 130496"/>
                <a:gd name="connsiteY1" fmla="*/ 65248 h 130497"/>
                <a:gd name="connsiteX2" fmla="*/ 65248 w 130496"/>
                <a:gd name="connsiteY2" fmla="*/ 0 h 130497"/>
                <a:gd name="connsiteX3" fmla="*/ 0 w 130496"/>
                <a:gd name="connsiteY3" fmla="*/ 65248 h 130497"/>
                <a:gd name="connsiteX4" fmla="*/ 65248 w 130496"/>
                <a:gd name="connsiteY4" fmla="*/ 130497 h 13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6" h="130497">
                  <a:moveTo>
                    <a:pt x="65248" y="130497"/>
                  </a:moveTo>
                  <a:cubicBezTo>
                    <a:pt x="101237" y="130497"/>
                    <a:pt x="130497" y="101237"/>
                    <a:pt x="130497" y="65248"/>
                  </a:cubicBezTo>
                  <a:cubicBezTo>
                    <a:pt x="130497" y="29260"/>
                    <a:pt x="101237" y="0"/>
                    <a:pt x="65248" y="0"/>
                  </a:cubicBezTo>
                  <a:cubicBezTo>
                    <a:pt x="29260" y="0"/>
                    <a:pt x="0" y="29260"/>
                    <a:pt x="0" y="65248"/>
                  </a:cubicBezTo>
                  <a:cubicBezTo>
                    <a:pt x="0" y="101237"/>
                    <a:pt x="29260" y="130497"/>
                    <a:pt x="65248" y="13049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8" name="图形 13">
              <a:extLst>
                <a:ext uri="{FF2B5EF4-FFF2-40B4-BE49-F238E27FC236}">
                  <a16:creationId xmlns:a16="http://schemas.microsoft.com/office/drawing/2014/main" id="{A40F5B12-B646-996A-A636-29978DF6260A}"/>
                </a:ext>
              </a:extLst>
            </p:cNvPr>
            <p:cNvSpPr/>
            <p:nvPr/>
          </p:nvSpPr>
          <p:spPr>
            <a:xfrm>
              <a:off x="6476381" y="4918988"/>
              <a:ext cx="124551" cy="124551"/>
            </a:xfrm>
            <a:custGeom>
              <a:avLst/>
              <a:gdLst>
                <a:gd name="connsiteX0" fmla="*/ 62275 w 124551"/>
                <a:gd name="connsiteY0" fmla="*/ 124551 h 124551"/>
                <a:gd name="connsiteX1" fmla="*/ 124551 w 124551"/>
                <a:gd name="connsiteY1" fmla="*/ 62276 h 124551"/>
                <a:gd name="connsiteX2" fmla="*/ 62275 w 124551"/>
                <a:gd name="connsiteY2" fmla="*/ 0 h 124551"/>
                <a:gd name="connsiteX3" fmla="*/ 0 w 124551"/>
                <a:gd name="connsiteY3" fmla="*/ 62276 h 124551"/>
                <a:gd name="connsiteX4" fmla="*/ 62275 w 124551"/>
                <a:gd name="connsiteY4" fmla="*/ 124551 h 124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51" h="124551">
                  <a:moveTo>
                    <a:pt x="62275" y="124551"/>
                  </a:moveTo>
                  <a:cubicBezTo>
                    <a:pt x="96699" y="124551"/>
                    <a:pt x="124551" y="96699"/>
                    <a:pt x="124551" y="62276"/>
                  </a:cubicBezTo>
                  <a:cubicBezTo>
                    <a:pt x="124551" y="27852"/>
                    <a:pt x="96699" y="0"/>
                    <a:pt x="62275" y="0"/>
                  </a:cubicBezTo>
                  <a:cubicBezTo>
                    <a:pt x="27852" y="0"/>
                    <a:pt x="0" y="27852"/>
                    <a:pt x="0" y="62276"/>
                  </a:cubicBezTo>
                  <a:cubicBezTo>
                    <a:pt x="0" y="96543"/>
                    <a:pt x="28008" y="124551"/>
                    <a:pt x="62275" y="12455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79" name="图形 13">
              <a:extLst>
                <a:ext uri="{FF2B5EF4-FFF2-40B4-BE49-F238E27FC236}">
                  <a16:creationId xmlns:a16="http://schemas.microsoft.com/office/drawing/2014/main" id="{6CA000CF-948F-0172-3949-CBF2D6C604EB}"/>
                </a:ext>
              </a:extLst>
            </p:cNvPr>
            <p:cNvSpPr/>
            <p:nvPr/>
          </p:nvSpPr>
          <p:spPr>
            <a:xfrm>
              <a:off x="6367320" y="4950282"/>
              <a:ext cx="127055" cy="127054"/>
            </a:xfrm>
            <a:custGeom>
              <a:avLst/>
              <a:gdLst>
                <a:gd name="connsiteX0" fmla="*/ 63528 w 127055"/>
                <a:gd name="connsiteY0" fmla="*/ 127055 h 127054"/>
                <a:gd name="connsiteX1" fmla="*/ 127055 w 127055"/>
                <a:gd name="connsiteY1" fmla="*/ 63527 h 127054"/>
                <a:gd name="connsiteX2" fmla="*/ 63528 w 127055"/>
                <a:gd name="connsiteY2" fmla="*/ 0 h 127054"/>
                <a:gd name="connsiteX3" fmla="*/ 1 w 127055"/>
                <a:gd name="connsiteY3" fmla="*/ 63527 h 127054"/>
                <a:gd name="connsiteX4" fmla="*/ 63528 w 127055"/>
                <a:gd name="connsiteY4" fmla="*/ 127055 h 12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55" h="127054">
                  <a:moveTo>
                    <a:pt x="63528" y="127055"/>
                  </a:moveTo>
                  <a:cubicBezTo>
                    <a:pt x="98578" y="127055"/>
                    <a:pt x="127055" y="98577"/>
                    <a:pt x="127055" y="63527"/>
                  </a:cubicBezTo>
                  <a:cubicBezTo>
                    <a:pt x="127055" y="28478"/>
                    <a:pt x="98578" y="0"/>
                    <a:pt x="63528" y="0"/>
                  </a:cubicBezTo>
                  <a:cubicBezTo>
                    <a:pt x="28479" y="0"/>
                    <a:pt x="1" y="28478"/>
                    <a:pt x="1" y="63527"/>
                  </a:cubicBezTo>
                  <a:cubicBezTo>
                    <a:pt x="-156" y="98577"/>
                    <a:pt x="28322" y="127055"/>
                    <a:pt x="63528" y="12705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0" name="图形 13">
              <a:extLst>
                <a:ext uri="{FF2B5EF4-FFF2-40B4-BE49-F238E27FC236}">
                  <a16:creationId xmlns:a16="http://schemas.microsoft.com/office/drawing/2014/main" id="{378AD2EF-3E06-8367-0853-B5E159D91AD6}"/>
                </a:ext>
              </a:extLst>
            </p:cNvPr>
            <p:cNvSpPr/>
            <p:nvPr/>
          </p:nvSpPr>
          <p:spPr>
            <a:xfrm>
              <a:off x="6261859" y="4979855"/>
              <a:ext cx="117979" cy="117979"/>
            </a:xfrm>
            <a:custGeom>
              <a:avLst/>
              <a:gdLst>
                <a:gd name="connsiteX0" fmla="*/ 58989 w 117979"/>
                <a:gd name="connsiteY0" fmla="*/ 117979 h 117979"/>
                <a:gd name="connsiteX1" fmla="*/ 117979 w 117979"/>
                <a:gd name="connsiteY1" fmla="*/ 58990 h 117979"/>
                <a:gd name="connsiteX2" fmla="*/ 58989 w 117979"/>
                <a:gd name="connsiteY2" fmla="*/ 0 h 117979"/>
                <a:gd name="connsiteX3" fmla="*/ 0 w 117979"/>
                <a:gd name="connsiteY3" fmla="*/ 58990 h 117979"/>
                <a:gd name="connsiteX4" fmla="*/ 58989 w 117979"/>
                <a:gd name="connsiteY4" fmla="*/ 117979 h 1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79" h="117979">
                  <a:moveTo>
                    <a:pt x="58989" y="117979"/>
                  </a:moveTo>
                  <a:cubicBezTo>
                    <a:pt x="91535" y="117979"/>
                    <a:pt x="117979" y="91536"/>
                    <a:pt x="117979" y="58990"/>
                  </a:cubicBezTo>
                  <a:cubicBezTo>
                    <a:pt x="117979" y="26444"/>
                    <a:pt x="91535" y="0"/>
                    <a:pt x="58989" y="0"/>
                  </a:cubicBezTo>
                  <a:cubicBezTo>
                    <a:pt x="26443" y="0"/>
                    <a:pt x="0" y="26444"/>
                    <a:pt x="0" y="58990"/>
                  </a:cubicBezTo>
                  <a:cubicBezTo>
                    <a:pt x="0" y="91692"/>
                    <a:pt x="26443" y="117979"/>
                    <a:pt x="58989" y="1179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1" name="图形 13">
              <a:extLst>
                <a:ext uri="{FF2B5EF4-FFF2-40B4-BE49-F238E27FC236}">
                  <a16:creationId xmlns:a16="http://schemas.microsoft.com/office/drawing/2014/main" id="{A7F7CB68-6EB7-A3A8-5CB8-EF6DB756861E}"/>
                </a:ext>
              </a:extLst>
            </p:cNvPr>
            <p:cNvSpPr/>
            <p:nvPr/>
          </p:nvSpPr>
          <p:spPr>
            <a:xfrm>
              <a:off x="6156397" y="5003326"/>
              <a:ext cx="106088" cy="106087"/>
            </a:xfrm>
            <a:custGeom>
              <a:avLst/>
              <a:gdLst>
                <a:gd name="connsiteX0" fmla="*/ 53044 w 106088"/>
                <a:gd name="connsiteY0" fmla="*/ 106087 h 106087"/>
                <a:gd name="connsiteX1" fmla="*/ 106088 w 106088"/>
                <a:gd name="connsiteY1" fmla="*/ 53044 h 106087"/>
                <a:gd name="connsiteX2" fmla="*/ 53044 w 106088"/>
                <a:gd name="connsiteY2" fmla="*/ 0 h 106087"/>
                <a:gd name="connsiteX3" fmla="*/ 1 w 106088"/>
                <a:gd name="connsiteY3" fmla="*/ 53044 h 106087"/>
                <a:gd name="connsiteX4" fmla="*/ 53044 w 106088"/>
                <a:gd name="connsiteY4" fmla="*/ 106087 h 1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88" h="106087">
                  <a:moveTo>
                    <a:pt x="53044" y="106087"/>
                  </a:moveTo>
                  <a:cubicBezTo>
                    <a:pt x="82305" y="106087"/>
                    <a:pt x="106088" y="82304"/>
                    <a:pt x="106088" y="53044"/>
                  </a:cubicBezTo>
                  <a:cubicBezTo>
                    <a:pt x="106088" y="23627"/>
                    <a:pt x="82305" y="0"/>
                    <a:pt x="53044" y="0"/>
                  </a:cubicBezTo>
                  <a:cubicBezTo>
                    <a:pt x="23784" y="0"/>
                    <a:pt x="1" y="23784"/>
                    <a:pt x="1" y="53044"/>
                  </a:cubicBezTo>
                  <a:cubicBezTo>
                    <a:pt x="-156" y="82304"/>
                    <a:pt x="23628" y="106087"/>
                    <a:pt x="53044" y="10608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2" name="图形 13">
              <a:extLst>
                <a:ext uri="{FF2B5EF4-FFF2-40B4-BE49-F238E27FC236}">
                  <a16:creationId xmlns:a16="http://schemas.microsoft.com/office/drawing/2014/main" id="{C6021753-6C82-7BA8-E49A-5FCCD60D8AF2}"/>
                </a:ext>
              </a:extLst>
            </p:cNvPr>
            <p:cNvSpPr/>
            <p:nvPr/>
          </p:nvSpPr>
          <p:spPr>
            <a:xfrm>
              <a:off x="6044050" y="5013183"/>
              <a:ext cx="106088" cy="106087"/>
            </a:xfrm>
            <a:custGeom>
              <a:avLst/>
              <a:gdLst>
                <a:gd name="connsiteX0" fmla="*/ 53045 w 106088"/>
                <a:gd name="connsiteY0" fmla="*/ 106087 h 106087"/>
                <a:gd name="connsiteX1" fmla="*/ 106088 w 106088"/>
                <a:gd name="connsiteY1" fmla="*/ 53044 h 106087"/>
                <a:gd name="connsiteX2" fmla="*/ 53045 w 106088"/>
                <a:gd name="connsiteY2" fmla="*/ 0 h 106087"/>
                <a:gd name="connsiteX3" fmla="*/ 1 w 106088"/>
                <a:gd name="connsiteY3" fmla="*/ 53044 h 106087"/>
                <a:gd name="connsiteX4" fmla="*/ 53045 w 106088"/>
                <a:gd name="connsiteY4" fmla="*/ 106087 h 1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88" h="106087">
                  <a:moveTo>
                    <a:pt x="53045" y="106087"/>
                  </a:moveTo>
                  <a:cubicBezTo>
                    <a:pt x="82305" y="106087"/>
                    <a:pt x="106088" y="82304"/>
                    <a:pt x="106088" y="53044"/>
                  </a:cubicBezTo>
                  <a:cubicBezTo>
                    <a:pt x="106088" y="23783"/>
                    <a:pt x="82305" y="0"/>
                    <a:pt x="53045" y="0"/>
                  </a:cubicBezTo>
                  <a:cubicBezTo>
                    <a:pt x="23784" y="0"/>
                    <a:pt x="1" y="23783"/>
                    <a:pt x="1" y="53044"/>
                  </a:cubicBezTo>
                  <a:cubicBezTo>
                    <a:pt x="-156" y="82304"/>
                    <a:pt x="23628" y="106087"/>
                    <a:pt x="53045" y="10608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3" name="图形 13">
              <a:extLst>
                <a:ext uri="{FF2B5EF4-FFF2-40B4-BE49-F238E27FC236}">
                  <a16:creationId xmlns:a16="http://schemas.microsoft.com/office/drawing/2014/main" id="{D652499B-7DE0-4557-820C-949FE8EA804B}"/>
                </a:ext>
              </a:extLst>
            </p:cNvPr>
            <p:cNvSpPr/>
            <p:nvPr/>
          </p:nvSpPr>
          <p:spPr>
            <a:xfrm>
              <a:off x="5934521" y="5018347"/>
              <a:ext cx="99515" cy="99515"/>
            </a:xfrm>
            <a:custGeom>
              <a:avLst/>
              <a:gdLst>
                <a:gd name="connsiteX0" fmla="*/ 49758 w 99515"/>
                <a:gd name="connsiteY0" fmla="*/ 99516 h 99515"/>
                <a:gd name="connsiteX1" fmla="*/ 99516 w 99515"/>
                <a:gd name="connsiteY1" fmla="*/ 49758 h 99515"/>
                <a:gd name="connsiteX2" fmla="*/ 49758 w 99515"/>
                <a:gd name="connsiteY2" fmla="*/ 0 h 99515"/>
                <a:gd name="connsiteX3" fmla="*/ 0 w 99515"/>
                <a:gd name="connsiteY3" fmla="*/ 49758 h 99515"/>
                <a:gd name="connsiteX4" fmla="*/ 49758 w 99515"/>
                <a:gd name="connsiteY4" fmla="*/ 99516 h 9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5" h="99515">
                  <a:moveTo>
                    <a:pt x="49758" y="99516"/>
                  </a:moveTo>
                  <a:cubicBezTo>
                    <a:pt x="77297" y="99516"/>
                    <a:pt x="99516" y="77297"/>
                    <a:pt x="99516" y="49758"/>
                  </a:cubicBezTo>
                  <a:cubicBezTo>
                    <a:pt x="99516" y="22219"/>
                    <a:pt x="77297" y="0"/>
                    <a:pt x="49758" y="0"/>
                  </a:cubicBezTo>
                  <a:cubicBezTo>
                    <a:pt x="22219" y="0"/>
                    <a:pt x="0" y="22219"/>
                    <a:pt x="0" y="49758"/>
                  </a:cubicBezTo>
                  <a:cubicBezTo>
                    <a:pt x="0" y="77141"/>
                    <a:pt x="22375" y="99516"/>
                    <a:pt x="49758" y="9951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4" name="图形 13">
              <a:extLst>
                <a:ext uri="{FF2B5EF4-FFF2-40B4-BE49-F238E27FC236}">
                  <a16:creationId xmlns:a16="http://schemas.microsoft.com/office/drawing/2014/main" id="{FDA980A3-9C92-054C-1540-4AB35B8C26B7}"/>
                </a:ext>
              </a:extLst>
            </p:cNvPr>
            <p:cNvSpPr/>
            <p:nvPr/>
          </p:nvSpPr>
          <p:spPr>
            <a:xfrm>
              <a:off x="5823114" y="5013653"/>
              <a:ext cx="97012" cy="97012"/>
            </a:xfrm>
            <a:custGeom>
              <a:avLst/>
              <a:gdLst>
                <a:gd name="connsiteX0" fmla="*/ 97012 w 97012"/>
                <a:gd name="connsiteY0" fmla="*/ 48506 h 97012"/>
                <a:gd name="connsiteX1" fmla="*/ 48506 w 97012"/>
                <a:gd name="connsiteY1" fmla="*/ 97012 h 97012"/>
                <a:gd name="connsiteX2" fmla="*/ 0 w 97012"/>
                <a:gd name="connsiteY2" fmla="*/ 48506 h 97012"/>
                <a:gd name="connsiteX3" fmla="*/ 48506 w 97012"/>
                <a:gd name="connsiteY3" fmla="*/ 0 h 97012"/>
                <a:gd name="connsiteX4" fmla="*/ 97012 w 97012"/>
                <a:gd name="connsiteY4" fmla="*/ 48506 h 9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12" h="97012">
                  <a:moveTo>
                    <a:pt x="97012" y="48506"/>
                  </a:moveTo>
                  <a:cubicBezTo>
                    <a:pt x="97012" y="75295"/>
                    <a:pt x="75295" y="97012"/>
                    <a:pt x="48506" y="97012"/>
                  </a:cubicBezTo>
                  <a:cubicBezTo>
                    <a:pt x="21717" y="97012"/>
                    <a:pt x="0" y="75295"/>
                    <a:pt x="0" y="48506"/>
                  </a:cubicBezTo>
                  <a:cubicBezTo>
                    <a:pt x="0" y="21717"/>
                    <a:pt x="21717" y="0"/>
                    <a:pt x="48506" y="0"/>
                  </a:cubicBezTo>
                  <a:cubicBezTo>
                    <a:pt x="75295" y="0"/>
                    <a:pt x="97012" y="21717"/>
                    <a:pt x="97012" y="485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5" name="图形 13">
              <a:extLst>
                <a:ext uri="{FF2B5EF4-FFF2-40B4-BE49-F238E27FC236}">
                  <a16:creationId xmlns:a16="http://schemas.microsoft.com/office/drawing/2014/main" id="{9BBEAC0B-3648-DF28-0206-DCE019DA6F36}"/>
                </a:ext>
              </a:extLst>
            </p:cNvPr>
            <p:cNvSpPr/>
            <p:nvPr/>
          </p:nvSpPr>
          <p:spPr>
            <a:xfrm>
              <a:off x="5709985" y="4998788"/>
              <a:ext cx="99515" cy="99515"/>
            </a:xfrm>
            <a:custGeom>
              <a:avLst/>
              <a:gdLst>
                <a:gd name="connsiteX0" fmla="*/ 49758 w 99515"/>
                <a:gd name="connsiteY0" fmla="*/ 99516 h 99515"/>
                <a:gd name="connsiteX1" fmla="*/ 99516 w 99515"/>
                <a:gd name="connsiteY1" fmla="*/ 49758 h 99515"/>
                <a:gd name="connsiteX2" fmla="*/ 49758 w 99515"/>
                <a:gd name="connsiteY2" fmla="*/ 0 h 99515"/>
                <a:gd name="connsiteX3" fmla="*/ 0 w 99515"/>
                <a:gd name="connsiteY3" fmla="*/ 49758 h 99515"/>
                <a:gd name="connsiteX4" fmla="*/ 49758 w 99515"/>
                <a:gd name="connsiteY4" fmla="*/ 99516 h 9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5" h="99515">
                  <a:moveTo>
                    <a:pt x="49758" y="99516"/>
                  </a:moveTo>
                  <a:cubicBezTo>
                    <a:pt x="77297" y="99516"/>
                    <a:pt x="99516" y="77297"/>
                    <a:pt x="99516" y="49758"/>
                  </a:cubicBezTo>
                  <a:cubicBezTo>
                    <a:pt x="99516" y="22219"/>
                    <a:pt x="77297" y="0"/>
                    <a:pt x="49758" y="0"/>
                  </a:cubicBezTo>
                  <a:cubicBezTo>
                    <a:pt x="22219" y="0"/>
                    <a:pt x="0" y="22219"/>
                    <a:pt x="0" y="49758"/>
                  </a:cubicBezTo>
                  <a:cubicBezTo>
                    <a:pt x="0" y="77297"/>
                    <a:pt x="22219" y="99516"/>
                    <a:pt x="49758" y="9951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6" name="图形 13">
              <a:extLst>
                <a:ext uri="{FF2B5EF4-FFF2-40B4-BE49-F238E27FC236}">
                  <a16:creationId xmlns:a16="http://schemas.microsoft.com/office/drawing/2014/main" id="{A3EB6864-69F4-6DCD-72BF-94FB63E07106}"/>
                </a:ext>
              </a:extLst>
            </p:cNvPr>
            <p:cNvSpPr/>
            <p:nvPr/>
          </p:nvSpPr>
          <p:spPr>
            <a:xfrm>
              <a:off x="5599204" y="4977508"/>
              <a:ext cx="99515" cy="99515"/>
            </a:xfrm>
            <a:custGeom>
              <a:avLst/>
              <a:gdLst>
                <a:gd name="connsiteX0" fmla="*/ 49758 w 99515"/>
                <a:gd name="connsiteY0" fmla="*/ 99515 h 99515"/>
                <a:gd name="connsiteX1" fmla="*/ 99516 w 99515"/>
                <a:gd name="connsiteY1" fmla="*/ 49758 h 99515"/>
                <a:gd name="connsiteX2" fmla="*/ 49758 w 99515"/>
                <a:gd name="connsiteY2" fmla="*/ 0 h 99515"/>
                <a:gd name="connsiteX3" fmla="*/ 0 w 99515"/>
                <a:gd name="connsiteY3" fmla="*/ 49758 h 99515"/>
                <a:gd name="connsiteX4" fmla="*/ 49758 w 99515"/>
                <a:gd name="connsiteY4" fmla="*/ 99515 h 9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5" h="99515">
                  <a:moveTo>
                    <a:pt x="49758" y="99515"/>
                  </a:moveTo>
                  <a:cubicBezTo>
                    <a:pt x="77297" y="99515"/>
                    <a:pt x="99516" y="77297"/>
                    <a:pt x="99516" y="49758"/>
                  </a:cubicBezTo>
                  <a:cubicBezTo>
                    <a:pt x="99516" y="22219"/>
                    <a:pt x="77297" y="0"/>
                    <a:pt x="49758" y="0"/>
                  </a:cubicBezTo>
                  <a:cubicBezTo>
                    <a:pt x="22219" y="0"/>
                    <a:pt x="0" y="22219"/>
                    <a:pt x="0" y="49758"/>
                  </a:cubicBezTo>
                  <a:cubicBezTo>
                    <a:pt x="0" y="77297"/>
                    <a:pt x="22375" y="99515"/>
                    <a:pt x="49758" y="9951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7" name="图形 13">
              <a:extLst>
                <a:ext uri="{FF2B5EF4-FFF2-40B4-BE49-F238E27FC236}">
                  <a16:creationId xmlns:a16="http://schemas.microsoft.com/office/drawing/2014/main" id="{90F6E078-A7CB-EEB6-3975-37D4C154B719}"/>
                </a:ext>
              </a:extLst>
            </p:cNvPr>
            <p:cNvSpPr/>
            <p:nvPr/>
          </p:nvSpPr>
          <p:spPr>
            <a:xfrm>
              <a:off x="5491395" y="4949969"/>
              <a:ext cx="97012" cy="97011"/>
            </a:xfrm>
            <a:custGeom>
              <a:avLst/>
              <a:gdLst>
                <a:gd name="connsiteX0" fmla="*/ 48506 w 97012"/>
                <a:gd name="connsiteY0" fmla="*/ 97012 h 97011"/>
                <a:gd name="connsiteX1" fmla="*/ 97012 w 97012"/>
                <a:gd name="connsiteY1" fmla="*/ 48506 h 97011"/>
                <a:gd name="connsiteX2" fmla="*/ 48506 w 97012"/>
                <a:gd name="connsiteY2" fmla="*/ 0 h 97011"/>
                <a:gd name="connsiteX3" fmla="*/ 0 w 97012"/>
                <a:gd name="connsiteY3" fmla="*/ 48506 h 97011"/>
                <a:gd name="connsiteX4" fmla="*/ 48506 w 97012"/>
                <a:gd name="connsiteY4" fmla="*/ 97012 h 9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12" h="97011">
                  <a:moveTo>
                    <a:pt x="48506" y="97012"/>
                  </a:moveTo>
                  <a:cubicBezTo>
                    <a:pt x="75263" y="97012"/>
                    <a:pt x="97012" y="75262"/>
                    <a:pt x="97012" y="48506"/>
                  </a:cubicBezTo>
                  <a:cubicBezTo>
                    <a:pt x="97012" y="21749"/>
                    <a:pt x="75263" y="0"/>
                    <a:pt x="48506" y="0"/>
                  </a:cubicBezTo>
                  <a:cubicBezTo>
                    <a:pt x="21749" y="0"/>
                    <a:pt x="0" y="21749"/>
                    <a:pt x="0" y="48506"/>
                  </a:cubicBezTo>
                  <a:cubicBezTo>
                    <a:pt x="0" y="75262"/>
                    <a:pt x="21749" y="97012"/>
                    <a:pt x="48506" y="9701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8" name="图形 13">
              <a:extLst>
                <a:ext uri="{FF2B5EF4-FFF2-40B4-BE49-F238E27FC236}">
                  <a16:creationId xmlns:a16="http://schemas.microsoft.com/office/drawing/2014/main" id="{2E774B43-53D2-5FFF-E96E-868CB1B05722}"/>
                </a:ext>
              </a:extLst>
            </p:cNvPr>
            <p:cNvSpPr/>
            <p:nvPr/>
          </p:nvSpPr>
          <p:spPr>
            <a:xfrm>
              <a:off x="5384682" y="4913668"/>
              <a:ext cx="97012" cy="97012"/>
            </a:xfrm>
            <a:custGeom>
              <a:avLst/>
              <a:gdLst>
                <a:gd name="connsiteX0" fmla="*/ 97012 w 97012"/>
                <a:gd name="connsiteY0" fmla="*/ 48506 h 97012"/>
                <a:gd name="connsiteX1" fmla="*/ 48506 w 97012"/>
                <a:gd name="connsiteY1" fmla="*/ 97012 h 97012"/>
                <a:gd name="connsiteX2" fmla="*/ 0 w 97012"/>
                <a:gd name="connsiteY2" fmla="*/ 48506 h 97012"/>
                <a:gd name="connsiteX3" fmla="*/ 48506 w 97012"/>
                <a:gd name="connsiteY3" fmla="*/ 0 h 97012"/>
                <a:gd name="connsiteX4" fmla="*/ 97012 w 97012"/>
                <a:gd name="connsiteY4" fmla="*/ 48506 h 9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12" h="97012">
                  <a:moveTo>
                    <a:pt x="97012" y="48506"/>
                  </a:moveTo>
                  <a:cubicBezTo>
                    <a:pt x="97012" y="75295"/>
                    <a:pt x="75295" y="97012"/>
                    <a:pt x="48506" y="97012"/>
                  </a:cubicBezTo>
                  <a:cubicBezTo>
                    <a:pt x="21717" y="97012"/>
                    <a:pt x="0" y="75295"/>
                    <a:pt x="0" y="48506"/>
                  </a:cubicBezTo>
                  <a:cubicBezTo>
                    <a:pt x="0" y="21717"/>
                    <a:pt x="21717" y="0"/>
                    <a:pt x="48506" y="0"/>
                  </a:cubicBezTo>
                  <a:cubicBezTo>
                    <a:pt x="75295" y="0"/>
                    <a:pt x="97012" y="21717"/>
                    <a:pt x="97012" y="485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89" name="图形 13">
              <a:extLst>
                <a:ext uri="{FF2B5EF4-FFF2-40B4-BE49-F238E27FC236}">
                  <a16:creationId xmlns:a16="http://schemas.microsoft.com/office/drawing/2014/main" id="{08024C91-6945-EF27-91FE-8931DA3D0055}"/>
                </a:ext>
              </a:extLst>
            </p:cNvPr>
            <p:cNvSpPr/>
            <p:nvPr/>
          </p:nvSpPr>
          <p:spPr>
            <a:xfrm>
              <a:off x="5283757" y="4872986"/>
              <a:ext cx="91067" cy="91066"/>
            </a:xfrm>
            <a:custGeom>
              <a:avLst/>
              <a:gdLst>
                <a:gd name="connsiteX0" fmla="*/ 45534 w 91067"/>
                <a:gd name="connsiteY0" fmla="*/ 91066 h 91066"/>
                <a:gd name="connsiteX1" fmla="*/ 91067 w 91067"/>
                <a:gd name="connsiteY1" fmla="*/ 45533 h 91066"/>
                <a:gd name="connsiteX2" fmla="*/ 45534 w 91067"/>
                <a:gd name="connsiteY2" fmla="*/ 0 h 91066"/>
                <a:gd name="connsiteX3" fmla="*/ 1 w 91067"/>
                <a:gd name="connsiteY3" fmla="*/ 45533 h 91066"/>
                <a:gd name="connsiteX4" fmla="*/ 45534 w 91067"/>
                <a:gd name="connsiteY4" fmla="*/ 91066 h 9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67" h="91066">
                  <a:moveTo>
                    <a:pt x="45534" y="91066"/>
                  </a:moveTo>
                  <a:cubicBezTo>
                    <a:pt x="70726" y="91066"/>
                    <a:pt x="91067" y="70725"/>
                    <a:pt x="91067" y="45533"/>
                  </a:cubicBezTo>
                  <a:cubicBezTo>
                    <a:pt x="91067" y="20341"/>
                    <a:pt x="70726" y="0"/>
                    <a:pt x="45534" y="0"/>
                  </a:cubicBezTo>
                  <a:cubicBezTo>
                    <a:pt x="20342" y="0"/>
                    <a:pt x="1" y="20341"/>
                    <a:pt x="1" y="45533"/>
                  </a:cubicBezTo>
                  <a:cubicBezTo>
                    <a:pt x="-155" y="70725"/>
                    <a:pt x="20342" y="91066"/>
                    <a:pt x="45534" y="9106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0" name="图形 13">
              <a:extLst>
                <a:ext uri="{FF2B5EF4-FFF2-40B4-BE49-F238E27FC236}">
                  <a16:creationId xmlns:a16="http://schemas.microsoft.com/office/drawing/2014/main" id="{DD5244E8-8970-2320-14AF-2B41C6D45186}"/>
                </a:ext>
              </a:extLst>
            </p:cNvPr>
            <p:cNvSpPr/>
            <p:nvPr/>
          </p:nvSpPr>
          <p:spPr>
            <a:xfrm>
              <a:off x="5182989" y="4822289"/>
              <a:ext cx="91067" cy="91066"/>
            </a:xfrm>
            <a:custGeom>
              <a:avLst/>
              <a:gdLst>
                <a:gd name="connsiteX0" fmla="*/ 45534 w 91067"/>
                <a:gd name="connsiteY0" fmla="*/ 91066 h 91066"/>
                <a:gd name="connsiteX1" fmla="*/ 91067 w 91067"/>
                <a:gd name="connsiteY1" fmla="*/ 45533 h 91066"/>
                <a:gd name="connsiteX2" fmla="*/ 45534 w 91067"/>
                <a:gd name="connsiteY2" fmla="*/ 0 h 91066"/>
                <a:gd name="connsiteX3" fmla="*/ 1 w 91067"/>
                <a:gd name="connsiteY3" fmla="*/ 45533 h 91066"/>
                <a:gd name="connsiteX4" fmla="*/ 45534 w 91067"/>
                <a:gd name="connsiteY4" fmla="*/ 91066 h 9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67" h="91066">
                  <a:moveTo>
                    <a:pt x="45534" y="91066"/>
                  </a:moveTo>
                  <a:cubicBezTo>
                    <a:pt x="70726" y="91066"/>
                    <a:pt x="91067" y="70725"/>
                    <a:pt x="91067" y="45533"/>
                  </a:cubicBezTo>
                  <a:cubicBezTo>
                    <a:pt x="91067" y="20341"/>
                    <a:pt x="70726" y="0"/>
                    <a:pt x="45534" y="0"/>
                  </a:cubicBezTo>
                  <a:cubicBezTo>
                    <a:pt x="20342" y="0"/>
                    <a:pt x="1" y="20341"/>
                    <a:pt x="1" y="45533"/>
                  </a:cubicBezTo>
                  <a:cubicBezTo>
                    <a:pt x="-156" y="70725"/>
                    <a:pt x="20342" y="91066"/>
                    <a:pt x="45534" y="9106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1" name="图形 13">
              <a:extLst>
                <a:ext uri="{FF2B5EF4-FFF2-40B4-BE49-F238E27FC236}">
                  <a16:creationId xmlns:a16="http://schemas.microsoft.com/office/drawing/2014/main" id="{C192DF8E-93E5-A4B3-572A-4606A94482F7}"/>
                </a:ext>
              </a:extLst>
            </p:cNvPr>
            <p:cNvSpPr/>
            <p:nvPr/>
          </p:nvSpPr>
          <p:spPr>
            <a:xfrm>
              <a:off x="5090516" y="4769245"/>
              <a:ext cx="81990" cy="81990"/>
            </a:xfrm>
            <a:custGeom>
              <a:avLst/>
              <a:gdLst>
                <a:gd name="connsiteX0" fmla="*/ 40995 w 81990"/>
                <a:gd name="connsiteY0" fmla="*/ 81991 h 81990"/>
                <a:gd name="connsiteX1" fmla="*/ 81991 w 81990"/>
                <a:gd name="connsiteY1" fmla="*/ 40995 h 81990"/>
                <a:gd name="connsiteX2" fmla="*/ 40995 w 81990"/>
                <a:gd name="connsiteY2" fmla="*/ 0 h 81990"/>
                <a:gd name="connsiteX3" fmla="*/ 0 w 81990"/>
                <a:gd name="connsiteY3" fmla="*/ 40995 h 81990"/>
                <a:gd name="connsiteX4" fmla="*/ 40995 w 81990"/>
                <a:gd name="connsiteY4" fmla="*/ 81991 h 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90" h="81990">
                  <a:moveTo>
                    <a:pt x="40995" y="81991"/>
                  </a:moveTo>
                  <a:cubicBezTo>
                    <a:pt x="63684" y="81991"/>
                    <a:pt x="81991" y="63684"/>
                    <a:pt x="81991" y="40995"/>
                  </a:cubicBezTo>
                  <a:cubicBezTo>
                    <a:pt x="81991" y="18307"/>
                    <a:pt x="63684" y="0"/>
                    <a:pt x="40995" y="0"/>
                  </a:cubicBezTo>
                  <a:cubicBezTo>
                    <a:pt x="18307" y="0"/>
                    <a:pt x="0" y="18307"/>
                    <a:pt x="0" y="40995"/>
                  </a:cubicBezTo>
                  <a:cubicBezTo>
                    <a:pt x="0" y="63684"/>
                    <a:pt x="18307" y="81991"/>
                    <a:pt x="40995" y="8199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2" name="图形 13">
              <a:extLst>
                <a:ext uri="{FF2B5EF4-FFF2-40B4-BE49-F238E27FC236}">
                  <a16:creationId xmlns:a16="http://schemas.microsoft.com/office/drawing/2014/main" id="{A94A1661-B0A6-5936-AA5D-B59AD297DB8A}"/>
                </a:ext>
              </a:extLst>
            </p:cNvPr>
            <p:cNvSpPr/>
            <p:nvPr/>
          </p:nvSpPr>
          <p:spPr>
            <a:xfrm>
              <a:off x="5003049" y="4710725"/>
              <a:ext cx="71037" cy="71037"/>
            </a:xfrm>
            <a:custGeom>
              <a:avLst/>
              <a:gdLst>
                <a:gd name="connsiteX0" fmla="*/ 35519 w 71037"/>
                <a:gd name="connsiteY0" fmla="*/ 71038 h 71037"/>
                <a:gd name="connsiteX1" fmla="*/ 71038 w 71037"/>
                <a:gd name="connsiteY1" fmla="*/ 35519 h 71037"/>
                <a:gd name="connsiteX2" fmla="*/ 35519 w 71037"/>
                <a:gd name="connsiteY2" fmla="*/ 0 h 71037"/>
                <a:gd name="connsiteX3" fmla="*/ 0 w 71037"/>
                <a:gd name="connsiteY3" fmla="*/ 35519 h 71037"/>
                <a:gd name="connsiteX4" fmla="*/ 35519 w 71037"/>
                <a:gd name="connsiteY4" fmla="*/ 71038 h 7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" h="71037">
                  <a:moveTo>
                    <a:pt x="35519" y="71038"/>
                  </a:moveTo>
                  <a:cubicBezTo>
                    <a:pt x="55078" y="71038"/>
                    <a:pt x="71038" y="55078"/>
                    <a:pt x="71038" y="35519"/>
                  </a:cubicBezTo>
                  <a:cubicBezTo>
                    <a:pt x="71038" y="15960"/>
                    <a:pt x="55078" y="0"/>
                    <a:pt x="35519" y="0"/>
                  </a:cubicBezTo>
                  <a:cubicBezTo>
                    <a:pt x="15960" y="0"/>
                    <a:pt x="0" y="15960"/>
                    <a:pt x="0" y="35519"/>
                  </a:cubicBezTo>
                  <a:cubicBezTo>
                    <a:pt x="0" y="55234"/>
                    <a:pt x="15960" y="71038"/>
                    <a:pt x="35519" y="710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3" name="图形 13">
              <a:extLst>
                <a:ext uri="{FF2B5EF4-FFF2-40B4-BE49-F238E27FC236}">
                  <a16:creationId xmlns:a16="http://schemas.microsoft.com/office/drawing/2014/main" id="{B75B423D-7C5A-3CF5-F3C3-74821A344807}"/>
                </a:ext>
              </a:extLst>
            </p:cNvPr>
            <p:cNvSpPr/>
            <p:nvPr/>
          </p:nvSpPr>
          <p:spPr>
            <a:xfrm>
              <a:off x="4919180" y="4644694"/>
              <a:ext cx="62588" cy="62588"/>
            </a:xfrm>
            <a:custGeom>
              <a:avLst/>
              <a:gdLst>
                <a:gd name="connsiteX0" fmla="*/ 31294 w 62588"/>
                <a:gd name="connsiteY0" fmla="*/ 62588 h 62588"/>
                <a:gd name="connsiteX1" fmla="*/ 62588 w 62588"/>
                <a:gd name="connsiteY1" fmla="*/ 31294 h 62588"/>
                <a:gd name="connsiteX2" fmla="*/ 31294 w 62588"/>
                <a:gd name="connsiteY2" fmla="*/ 0 h 62588"/>
                <a:gd name="connsiteX3" fmla="*/ 0 w 62588"/>
                <a:gd name="connsiteY3" fmla="*/ 31294 h 62588"/>
                <a:gd name="connsiteX4" fmla="*/ 31294 w 62588"/>
                <a:gd name="connsiteY4" fmla="*/ 62588 h 6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88" h="62588">
                  <a:moveTo>
                    <a:pt x="31294" y="62588"/>
                  </a:moveTo>
                  <a:cubicBezTo>
                    <a:pt x="48663" y="62588"/>
                    <a:pt x="62588" y="48506"/>
                    <a:pt x="62588" y="31294"/>
                  </a:cubicBezTo>
                  <a:cubicBezTo>
                    <a:pt x="62588" y="13926"/>
                    <a:pt x="48506" y="0"/>
                    <a:pt x="31294" y="0"/>
                  </a:cubicBezTo>
                  <a:cubicBezTo>
                    <a:pt x="13926" y="0"/>
                    <a:pt x="0" y="14083"/>
                    <a:pt x="0" y="31294"/>
                  </a:cubicBezTo>
                  <a:cubicBezTo>
                    <a:pt x="0" y="48662"/>
                    <a:pt x="13926" y="62588"/>
                    <a:pt x="31294" y="6258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4" name="图形 13">
              <a:extLst>
                <a:ext uri="{FF2B5EF4-FFF2-40B4-BE49-F238E27FC236}">
                  <a16:creationId xmlns:a16="http://schemas.microsoft.com/office/drawing/2014/main" id="{D31CF26D-0B0F-CD34-B3EF-DDCF8C4F5979}"/>
                </a:ext>
              </a:extLst>
            </p:cNvPr>
            <p:cNvSpPr/>
            <p:nvPr/>
          </p:nvSpPr>
          <p:spPr>
            <a:xfrm>
              <a:off x="4839380" y="4571779"/>
              <a:ext cx="56016" cy="56016"/>
            </a:xfrm>
            <a:custGeom>
              <a:avLst/>
              <a:gdLst>
                <a:gd name="connsiteX0" fmla="*/ 28008 w 56016"/>
                <a:gd name="connsiteY0" fmla="*/ 56016 h 56016"/>
                <a:gd name="connsiteX1" fmla="*/ 56017 w 56016"/>
                <a:gd name="connsiteY1" fmla="*/ 28008 h 56016"/>
                <a:gd name="connsiteX2" fmla="*/ 28008 w 56016"/>
                <a:gd name="connsiteY2" fmla="*/ 0 h 56016"/>
                <a:gd name="connsiteX3" fmla="*/ 0 w 56016"/>
                <a:gd name="connsiteY3" fmla="*/ 28008 h 56016"/>
                <a:gd name="connsiteX4" fmla="*/ 28008 w 56016"/>
                <a:gd name="connsiteY4" fmla="*/ 56016 h 5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16" h="56016">
                  <a:moveTo>
                    <a:pt x="28008" y="56016"/>
                  </a:moveTo>
                  <a:cubicBezTo>
                    <a:pt x="43499" y="56016"/>
                    <a:pt x="56017" y="43499"/>
                    <a:pt x="56017" y="28008"/>
                  </a:cubicBezTo>
                  <a:cubicBezTo>
                    <a:pt x="56017" y="12517"/>
                    <a:pt x="43499" y="0"/>
                    <a:pt x="28008" y="0"/>
                  </a:cubicBezTo>
                  <a:cubicBezTo>
                    <a:pt x="12518" y="0"/>
                    <a:pt x="0" y="12517"/>
                    <a:pt x="0" y="28008"/>
                  </a:cubicBezTo>
                  <a:cubicBezTo>
                    <a:pt x="0" y="43342"/>
                    <a:pt x="12518" y="56016"/>
                    <a:pt x="28008" y="5601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5" name="图形 13">
              <a:extLst>
                <a:ext uri="{FF2B5EF4-FFF2-40B4-BE49-F238E27FC236}">
                  <a16:creationId xmlns:a16="http://schemas.microsoft.com/office/drawing/2014/main" id="{F9FA3F37-98A2-2075-237A-9B315A8DBD4E}"/>
                </a:ext>
              </a:extLst>
            </p:cNvPr>
            <p:cNvSpPr/>
            <p:nvPr/>
          </p:nvSpPr>
          <p:spPr>
            <a:xfrm>
              <a:off x="4760986" y="4489162"/>
              <a:ext cx="57582" cy="57581"/>
            </a:xfrm>
            <a:custGeom>
              <a:avLst/>
              <a:gdLst>
                <a:gd name="connsiteX0" fmla="*/ 28792 w 57582"/>
                <a:gd name="connsiteY0" fmla="*/ 57581 h 57581"/>
                <a:gd name="connsiteX1" fmla="*/ 57583 w 57582"/>
                <a:gd name="connsiteY1" fmla="*/ 28791 h 57581"/>
                <a:gd name="connsiteX2" fmla="*/ 28792 w 57582"/>
                <a:gd name="connsiteY2" fmla="*/ 0 h 57581"/>
                <a:gd name="connsiteX3" fmla="*/ 1 w 57582"/>
                <a:gd name="connsiteY3" fmla="*/ 28791 h 57581"/>
                <a:gd name="connsiteX4" fmla="*/ 28792 w 57582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2" h="57581">
                  <a:moveTo>
                    <a:pt x="28792" y="57581"/>
                  </a:moveTo>
                  <a:cubicBezTo>
                    <a:pt x="44752" y="57581"/>
                    <a:pt x="57583" y="44594"/>
                    <a:pt x="57583" y="28791"/>
                  </a:cubicBezTo>
                  <a:cubicBezTo>
                    <a:pt x="57583" y="12831"/>
                    <a:pt x="44596" y="0"/>
                    <a:pt x="28792" y="0"/>
                  </a:cubicBezTo>
                  <a:cubicBezTo>
                    <a:pt x="12832" y="0"/>
                    <a:pt x="1" y="12987"/>
                    <a:pt x="1" y="28791"/>
                  </a:cubicBezTo>
                  <a:cubicBezTo>
                    <a:pt x="-155" y="44751"/>
                    <a:pt x="12832" y="57581"/>
                    <a:pt x="28792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6" name="图形 13">
              <a:extLst>
                <a:ext uri="{FF2B5EF4-FFF2-40B4-BE49-F238E27FC236}">
                  <a16:creationId xmlns:a16="http://schemas.microsoft.com/office/drawing/2014/main" id="{B752743C-F114-332B-54AE-6F8492B70D33}"/>
                </a:ext>
              </a:extLst>
            </p:cNvPr>
            <p:cNvSpPr/>
            <p:nvPr/>
          </p:nvSpPr>
          <p:spPr>
            <a:xfrm>
              <a:off x="4692453" y="4405450"/>
              <a:ext cx="51009" cy="51009"/>
            </a:xfrm>
            <a:custGeom>
              <a:avLst/>
              <a:gdLst>
                <a:gd name="connsiteX0" fmla="*/ 25505 w 51009"/>
                <a:gd name="connsiteY0" fmla="*/ 51009 h 51009"/>
                <a:gd name="connsiteX1" fmla="*/ 51010 w 51009"/>
                <a:gd name="connsiteY1" fmla="*/ 25505 h 51009"/>
                <a:gd name="connsiteX2" fmla="*/ 25505 w 51009"/>
                <a:gd name="connsiteY2" fmla="*/ 0 h 51009"/>
                <a:gd name="connsiteX3" fmla="*/ 0 w 51009"/>
                <a:gd name="connsiteY3" fmla="*/ 25505 h 51009"/>
                <a:gd name="connsiteX4" fmla="*/ 25505 w 51009"/>
                <a:gd name="connsiteY4" fmla="*/ 51009 h 5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9" h="51009">
                  <a:moveTo>
                    <a:pt x="25505" y="51009"/>
                  </a:moveTo>
                  <a:cubicBezTo>
                    <a:pt x="39587" y="51009"/>
                    <a:pt x="51010" y="39587"/>
                    <a:pt x="51010" y="25505"/>
                  </a:cubicBezTo>
                  <a:cubicBezTo>
                    <a:pt x="51010" y="11422"/>
                    <a:pt x="39587" y="0"/>
                    <a:pt x="25505" y="0"/>
                  </a:cubicBezTo>
                  <a:cubicBezTo>
                    <a:pt x="11422" y="0"/>
                    <a:pt x="0" y="11422"/>
                    <a:pt x="0" y="25505"/>
                  </a:cubicBezTo>
                  <a:cubicBezTo>
                    <a:pt x="0" y="39587"/>
                    <a:pt x="11422" y="51009"/>
                    <a:pt x="25505" y="5100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7" name="图形 13">
              <a:extLst>
                <a:ext uri="{FF2B5EF4-FFF2-40B4-BE49-F238E27FC236}">
                  <a16:creationId xmlns:a16="http://schemas.microsoft.com/office/drawing/2014/main" id="{E238BA6D-6C2E-C37A-D1B9-8A7D264CCE2D}"/>
                </a:ext>
              </a:extLst>
            </p:cNvPr>
            <p:cNvSpPr/>
            <p:nvPr/>
          </p:nvSpPr>
          <p:spPr>
            <a:xfrm>
              <a:off x="4626735" y="4313758"/>
              <a:ext cx="51009" cy="51009"/>
            </a:xfrm>
            <a:custGeom>
              <a:avLst/>
              <a:gdLst>
                <a:gd name="connsiteX0" fmla="*/ 25505 w 51009"/>
                <a:gd name="connsiteY0" fmla="*/ 51009 h 51009"/>
                <a:gd name="connsiteX1" fmla="*/ 51010 w 51009"/>
                <a:gd name="connsiteY1" fmla="*/ 25505 h 51009"/>
                <a:gd name="connsiteX2" fmla="*/ 25505 w 51009"/>
                <a:gd name="connsiteY2" fmla="*/ 0 h 51009"/>
                <a:gd name="connsiteX3" fmla="*/ 0 w 51009"/>
                <a:gd name="connsiteY3" fmla="*/ 25505 h 51009"/>
                <a:gd name="connsiteX4" fmla="*/ 25505 w 51009"/>
                <a:gd name="connsiteY4" fmla="*/ 51009 h 5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9" h="51009">
                  <a:moveTo>
                    <a:pt x="25505" y="51009"/>
                  </a:moveTo>
                  <a:cubicBezTo>
                    <a:pt x="39587" y="51009"/>
                    <a:pt x="51010" y="39587"/>
                    <a:pt x="51010" y="25505"/>
                  </a:cubicBezTo>
                  <a:cubicBezTo>
                    <a:pt x="51010" y="11422"/>
                    <a:pt x="39587" y="0"/>
                    <a:pt x="25505" y="0"/>
                  </a:cubicBezTo>
                  <a:cubicBezTo>
                    <a:pt x="11422" y="0"/>
                    <a:pt x="0" y="11422"/>
                    <a:pt x="0" y="25505"/>
                  </a:cubicBezTo>
                  <a:cubicBezTo>
                    <a:pt x="0" y="39587"/>
                    <a:pt x="11422" y="51009"/>
                    <a:pt x="25505" y="5100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8" name="图形 13">
              <a:extLst>
                <a:ext uri="{FF2B5EF4-FFF2-40B4-BE49-F238E27FC236}">
                  <a16:creationId xmlns:a16="http://schemas.microsoft.com/office/drawing/2014/main" id="{36687B89-7616-92D0-55D8-5418EC8994A7}"/>
                </a:ext>
              </a:extLst>
            </p:cNvPr>
            <p:cNvSpPr/>
            <p:nvPr/>
          </p:nvSpPr>
          <p:spPr>
            <a:xfrm>
              <a:off x="4567589" y="4217841"/>
              <a:ext cx="51009" cy="51009"/>
            </a:xfrm>
            <a:custGeom>
              <a:avLst/>
              <a:gdLst>
                <a:gd name="connsiteX0" fmla="*/ 25505 w 51009"/>
                <a:gd name="connsiteY0" fmla="*/ 51010 h 51009"/>
                <a:gd name="connsiteX1" fmla="*/ 51010 w 51009"/>
                <a:gd name="connsiteY1" fmla="*/ 25505 h 51009"/>
                <a:gd name="connsiteX2" fmla="*/ 25505 w 51009"/>
                <a:gd name="connsiteY2" fmla="*/ 0 h 51009"/>
                <a:gd name="connsiteX3" fmla="*/ 0 w 51009"/>
                <a:gd name="connsiteY3" fmla="*/ 25505 h 51009"/>
                <a:gd name="connsiteX4" fmla="*/ 25505 w 51009"/>
                <a:gd name="connsiteY4" fmla="*/ 51010 h 5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9" h="51009">
                  <a:moveTo>
                    <a:pt x="25505" y="51010"/>
                  </a:moveTo>
                  <a:cubicBezTo>
                    <a:pt x="39587" y="51010"/>
                    <a:pt x="51010" y="39587"/>
                    <a:pt x="51010" y="25505"/>
                  </a:cubicBezTo>
                  <a:cubicBezTo>
                    <a:pt x="51010" y="11422"/>
                    <a:pt x="39587" y="0"/>
                    <a:pt x="25505" y="0"/>
                  </a:cubicBezTo>
                  <a:cubicBezTo>
                    <a:pt x="11422" y="0"/>
                    <a:pt x="0" y="11422"/>
                    <a:pt x="0" y="25505"/>
                  </a:cubicBezTo>
                  <a:cubicBezTo>
                    <a:pt x="0" y="39587"/>
                    <a:pt x="11422" y="51010"/>
                    <a:pt x="25505" y="5101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599" name="图形 13">
              <a:extLst>
                <a:ext uri="{FF2B5EF4-FFF2-40B4-BE49-F238E27FC236}">
                  <a16:creationId xmlns:a16="http://schemas.microsoft.com/office/drawing/2014/main" id="{9DB075AA-0686-8381-3672-DC352E2FF095}"/>
                </a:ext>
              </a:extLst>
            </p:cNvPr>
            <p:cNvSpPr/>
            <p:nvPr/>
          </p:nvSpPr>
          <p:spPr>
            <a:xfrm>
              <a:off x="4510634" y="4113475"/>
              <a:ext cx="60084" cy="60084"/>
            </a:xfrm>
            <a:custGeom>
              <a:avLst/>
              <a:gdLst>
                <a:gd name="connsiteX0" fmla="*/ 30042 w 60084"/>
                <a:gd name="connsiteY0" fmla="*/ 60085 h 60084"/>
                <a:gd name="connsiteX1" fmla="*/ 60085 w 60084"/>
                <a:gd name="connsiteY1" fmla="*/ 30042 h 60084"/>
                <a:gd name="connsiteX2" fmla="*/ 30042 w 60084"/>
                <a:gd name="connsiteY2" fmla="*/ 0 h 60084"/>
                <a:gd name="connsiteX3" fmla="*/ 0 w 60084"/>
                <a:gd name="connsiteY3" fmla="*/ 30042 h 60084"/>
                <a:gd name="connsiteX4" fmla="*/ 30042 w 60084"/>
                <a:gd name="connsiteY4" fmla="*/ 60085 h 6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4">
                  <a:moveTo>
                    <a:pt x="30042" y="60085"/>
                  </a:moveTo>
                  <a:cubicBezTo>
                    <a:pt x="46628" y="60085"/>
                    <a:pt x="60085" y="46628"/>
                    <a:pt x="60085" y="30042"/>
                  </a:cubicBezTo>
                  <a:cubicBezTo>
                    <a:pt x="60085" y="13457"/>
                    <a:pt x="46628" y="0"/>
                    <a:pt x="30042" y="0"/>
                  </a:cubicBezTo>
                  <a:cubicBezTo>
                    <a:pt x="13457" y="0"/>
                    <a:pt x="0" y="13457"/>
                    <a:pt x="0" y="30042"/>
                  </a:cubicBezTo>
                  <a:cubicBezTo>
                    <a:pt x="0" y="46628"/>
                    <a:pt x="13457" y="60085"/>
                    <a:pt x="30042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0" name="图形 13">
              <a:extLst>
                <a:ext uri="{FF2B5EF4-FFF2-40B4-BE49-F238E27FC236}">
                  <a16:creationId xmlns:a16="http://schemas.microsoft.com/office/drawing/2014/main" id="{6B1AECFA-3A72-79CB-52BD-A80ED2079D9C}"/>
                </a:ext>
              </a:extLst>
            </p:cNvPr>
            <p:cNvSpPr/>
            <p:nvPr/>
          </p:nvSpPr>
          <p:spPr>
            <a:xfrm>
              <a:off x="4465257" y="4010204"/>
              <a:ext cx="60084" cy="60085"/>
            </a:xfrm>
            <a:custGeom>
              <a:avLst/>
              <a:gdLst>
                <a:gd name="connsiteX0" fmla="*/ 30042 w 60084"/>
                <a:gd name="connsiteY0" fmla="*/ 60085 h 60085"/>
                <a:gd name="connsiteX1" fmla="*/ 60085 w 60084"/>
                <a:gd name="connsiteY1" fmla="*/ 30043 h 60085"/>
                <a:gd name="connsiteX2" fmla="*/ 30042 w 60084"/>
                <a:gd name="connsiteY2" fmla="*/ 0 h 60085"/>
                <a:gd name="connsiteX3" fmla="*/ 0 w 60084"/>
                <a:gd name="connsiteY3" fmla="*/ 30043 h 60085"/>
                <a:gd name="connsiteX4" fmla="*/ 30042 w 60084"/>
                <a:gd name="connsiteY4" fmla="*/ 60085 h 6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5">
                  <a:moveTo>
                    <a:pt x="30042" y="60085"/>
                  </a:moveTo>
                  <a:cubicBezTo>
                    <a:pt x="46628" y="60085"/>
                    <a:pt x="60085" y="46629"/>
                    <a:pt x="60085" y="30043"/>
                  </a:cubicBezTo>
                  <a:cubicBezTo>
                    <a:pt x="60085" y="13457"/>
                    <a:pt x="46628" y="0"/>
                    <a:pt x="30042" y="0"/>
                  </a:cubicBezTo>
                  <a:cubicBezTo>
                    <a:pt x="13457" y="0"/>
                    <a:pt x="0" y="13457"/>
                    <a:pt x="0" y="30043"/>
                  </a:cubicBezTo>
                  <a:cubicBezTo>
                    <a:pt x="0" y="46629"/>
                    <a:pt x="13300" y="60085"/>
                    <a:pt x="30042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1" name="图形 13">
              <a:extLst>
                <a:ext uri="{FF2B5EF4-FFF2-40B4-BE49-F238E27FC236}">
                  <a16:creationId xmlns:a16="http://schemas.microsoft.com/office/drawing/2014/main" id="{5649E53B-F1AE-9F44-6332-14EC321D71D7}"/>
                </a:ext>
              </a:extLst>
            </p:cNvPr>
            <p:cNvSpPr/>
            <p:nvPr/>
          </p:nvSpPr>
          <p:spPr>
            <a:xfrm>
              <a:off x="4428330" y="3905369"/>
              <a:ext cx="57581" cy="57581"/>
            </a:xfrm>
            <a:custGeom>
              <a:avLst/>
              <a:gdLst>
                <a:gd name="connsiteX0" fmla="*/ 28791 w 57581"/>
                <a:gd name="connsiteY0" fmla="*/ 57581 h 57581"/>
                <a:gd name="connsiteX1" fmla="*/ 57581 w 57581"/>
                <a:gd name="connsiteY1" fmla="*/ 28791 h 57581"/>
                <a:gd name="connsiteX2" fmla="*/ 28791 w 57581"/>
                <a:gd name="connsiteY2" fmla="*/ 0 h 57581"/>
                <a:gd name="connsiteX3" fmla="*/ 0 w 57581"/>
                <a:gd name="connsiteY3" fmla="*/ 28791 h 57581"/>
                <a:gd name="connsiteX4" fmla="*/ 28791 w 57581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1" h="57581">
                  <a:moveTo>
                    <a:pt x="28791" y="57581"/>
                  </a:moveTo>
                  <a:cubicBezTo>
                    <a:pt x="44751" y="57581"/>
                    <a:pt x="57581" y="44594"/>
                    <a:pt x="57581" y="28791"/>
                  </a:cubicBezTo>
                  <a:cubicBezTo>
                    <a:pt x="57581" y="12831"/>
                    <a:pt x="44594" y="0"/>
                    <a:pt x="28791" y="0"/>
                  </a:cubicBezTo>
                  <a:cubicBezTo>
                    <a:pt x="12831" y="0"/>
                    <a:pt x="0" y="12831"/>
                    <a:pt x="0" y="28791"/>
                  </a:cubicBezTo>
                  <a:cubicBezTo>
                    <a:pt x="0" y="44751"/>
                    <a:pt x="12831" y="57581"/>
                    <a:pt x="28791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2" name="图形 13">
              <a:extLst>
                <a:ext uri="{FF2B5EF4-FFF2-40B4-BE49-F238E27FC236}">
                  <a16:creationId xmlns:a16="http://schemas.microsoft.com/office/drawing/2014/main" id="{77D7FA2C-1CCD-998B-DEDE-D4BB444CA59D}"/>
                </a:ext>
              </a:extLst>
            </p:cNvPr>
            <p:cNvSpPr/>
            <p:nvPr/>
          </p:nvSpPr>
          <p:spPr>
            <a:xfrm>
              <a:off x="4385300" y="3784573"/>
              <a:ext cx="81990" cy="81990"/>
            </a:xfrm>
            <a:custGeom>
              <a:avLst/>
              <a:gdLst>
                <a:gd name="connsiteX0" fmla="*/ 40995 w 81990"/>
                <a:gd name="connsiteY0" fmla="*/ 81991 h 81990"/>
                <a:gd name="connsiteX1" fmla="*/ 81991 w 81990"/>
                <a:gd name="connsiteY1" fmla="*/ 40996 h 81990"/>
                <a:gd name="connsiteX2" fmla="*/ 40995 w 81990"/>
                <a:gd name="connsiteY2" fmla="*/ 0 h 81990"/>
                <a:gd name="connsiteX3" fmla="*/ 0 w 81990"/>
                <a:gd name="connsiteY3" fmla="*/ 40996 h 81990"/>
                <a:gd name="connsiteX4" fmla="*/ 40995 w 81990"/>
                <a:gd name="connsiteY4" fmla="*/ 81991 h 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90" h="81990">
                  <a:moveTo>
                    <a:pt x="40995" y="81991"/>
                  </a:moveTo>
                  <a:cubicBezTo>
                    <a:pt x="63684" y="81991"/>
                    <a:pt x="81991" y="63684"/>
                    <a:pt x="81991" y="40996"/>
                  </a:cubicBezTo>
                  <a:cubicBezTo>
                    <a:pt x="81991" y="18307"/>
                    <a:pt x="63684" y="0"/>
                    <a:pt x="40995" y="0"/>
                  </a:cubicBezTo>
                  <a:cubicBezTo>
                    <a:pt x="18307" y="0"/>
                    <a:pt x="0" y="18307"/>
                    <a:pt x="0" y="40996"/>
                  </a:cubicBezTo>
                  <a:cubicBezTo>
                    <a:pt x="0" y="63684"/>
                    <a:pt x="18464" y="81991"/>
                    <a:pt x="40995" y="8199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3" name="图形 13">
              <a:extLst>
                <a:ext uri="{FF2B5EF4-FFF2-40B4-BE49-F238E27FC236}">
                  <a16:creationId xmlns:a16="http://schemas.microsoft.com/office/drawing/2014/main" id="{370C2ACE-3117-2155-AFD0-354ED05CFD62}"/>
                </a:ext>
              </a:extLst>
            </p:cNvPr>
            <p:cNvSpPr/>
            <p:nvPr/>
          </p:nvSpPr>
          <p:spPr>
            <a:xfrm>
              <a:off x="4359170" y="3671444"/>
              <a:ext cx="87936" cy="87780"/>
            </a:xfrm>
            <a:custGeom>
              <a:avLst/>
              <a:gdLst>
                <a:gd name="connsiteX0" fmla="*/ 43968 w 87936"/>
                <a:gd name="connsiteY0" fmla="*/ 87780 h 87780"/>
                <a:gd name="connsiteX1" fmla="*/ 87937 w 87936"/>
                <a:gd name="connsiteY1" fmla="*/ 43812 h 87780"/>
                <a:gd name="connsiteX2" fmla="*/ 43968 w 87936"/>
                <a:gd name="connsiteY2" fmla="*/ 0 h 87780"/>
                <a:gd name="connsiteX3" fmla="*/ 0 w 87936"/>
                <a:gd name="connsiteY3" fmla="*/ 43812 h 87780"/>
                <a:gd name="connsiteX4" fmla="*/ 43968 w 87936"/>
                <a:gd name="connsiteY4" fmla="*/ 87780 h 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36" h="87780">
                  <a:moveTo>
                    <a:pt x="43968" y="87780"/>
                  </a:moveTo>
                  <a:cubicBezTo>
                    <a:pt x="68221" y="87780"/>
                    <a:pt x="87937" y="68065"/>
                    <a:pt x="87937" y="43812"/>
                  </a:cubicBezTo>
                  <a:cubicBezTo>
                    <a:pt x="87937" y="19559"/>
                    <a:pt x="68221" y="0"/>
                    <a:pt x="43968" y="0"/>
                  </a:cubicBezTo>
                  <a:cubicBezTo>
                    <a:pt x="19715" y="0"/>
                    <a:pt x="0" y="19715"/>
                    <a:pt x="0" y="43812"/>
                  </a:cubicBezTo>
                  <a:cubicBezTo>
                    <a:pt x="0" y="68065"/>
                    <a:pt x="19715" y="87780"/>
                    <a:pt x="43968" y="8778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4" name="图形 13">
              <a:extLst>
                <a:ext uri="{FF2B5EF4-FFF2-40B4-BE49-F238E27FC236}">
                  <a16:creationId xmlns:a16="http://schemas.microsoft.com/office/drawing/2014/main" id="{4379E5ED-2505-64C1-9D63-75CE4A1B5173}"/>
                </a:ext>
              </a:extLst>
            </p:cNvPr>
            <p:cNvSpPr/>
            <p:nvPr/>
          </p:nvSpPr>
          <p:spPr>
            <a:xfrm>
              <a:off x="4343679" y="3559568"/>
              <a:ext cx="87936" cy="87936"/>
            </a:xfrm>
            <a:custGeom>
              <a:avLst/>
              <a:gdLst>
                <a:gd name="connsiteX0" fmla="*/ 43968 w 87936"/>
                <a:gd name="connsiteY0" fmla="*/ 87937 h 87936"/>
                <a:gd name="connsiteX1" fmla="*/ 87937 w 87936"/>
                <a:gd name="connsiteY1" fmla="*/ 43968 h 87936"/>
                <a:gd name="connsiteX2" fmla="*/ 43968 w 87936"/>
                <a:gd name="connsiteY2" fmla="*/ 0 h 87936"/>
                <a:gd name="connsiteX3" fmla="*/ 0 w 87936"/>
                <a:gd name="connsiteY3" fmla="*/ 43968 h 87936"/>
                <a:gd name="connsiteX4" fmla="*/ 43968 w 87936"/>
                <a:gd name="connsiteY4" fmla="*/ 87937 h 8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36" h="87936">
                  <a:moveTo>
                    <a:pt x="43968" y="87937"/>
                  </a:moveTo>
                  <a:cubicBezTo>
                    <a:pt x="68221" y="87937"/>
                    <a:pt x="87937" y="68221"/>
                    <a:pt x="87937" y="43968"/>
                  </a:cubicBezTo>
                  <a:cubicBezTo>
                    <a:pt x="87937" y="19715"/>
                    <a:pt x="68221" y="0"/>
                    <a:pt x="43968" y="0"/>
                  </a:cubicBezTo>
                  <a:cubicBezTo>
                    <a:pt x="19715" y="0"/>
                    <a:pt x="0" y="19715"/>
                    <a:pt x="0" y="43968"/>
                  </a:cubicBezTo>
                  <a:cubicBezTo>
                    <a:pt x="0" y="68221"/>
                    <a:pt x="19715" y="87937"/>
                    <a:pt x="43968" y="8793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5" name="图形 13">
              <a:extLst>
                <a:ext uri="{FF2B5EF4-FFF2-40B4-BE49-F238E27FC236}">
                  <a16:creationId xmlns:a16="http://schemas.microsoft.com/office/drawing/2014/main" id="{6D4A61AC-F00B-A55C-1D90-9015B881C314}"/>
                </a:ext>
              </a:extLst>
            </p:cNvPr>
            <p:cNvSpPr/>
            <p:nvPr/>
          </p:nvSpPr>
          <p:spPr>
            <a:xfrm>
              <a:off x="4333039" y="3444249"/>
              <a:ext cx="93569" cy="93569"/>
            </a:xfrm>
            <a:custGeom>
              <a:avLst/>
              <a:gdLst>
                <a:gd name="connsiteX0" fmla="*/ 46785 w 93569"/>
                <a:gd name="connsiteY0" fmla="*/ 93570 h 93569"/>
                <a:gd name="connsiteX1" fmla="*/ 93570 w 93569"/>
                <a:gd name="connsiteY1" fmla="*/ 46785 h 93569"/>
                <a:gd name="connsiteX2" fmla="*/ 46785 w 93569"/>
                <a:gd name="connsiteY2" fmla="*/ 0 h 93569"/>
                <a:gd name="connsiteX3" fmla="*/ 0 w 93569"/>
                <a:gd name="connsiteY3" fmla="*/ 46785 h 93569"/>
                <a:gd name="connsiteX4" fmla="*/ 46785 w 93569"/>
                <a:gd name="connsiteY4" fmla="*/ 93570 h 9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69" h="93569">
                  <a:moveTo>
                    <a:pt x="46785" y="93570"/>
                  </a:moveTo>
                  <a:cubicBezTo>
                    <a:pt x="72603" y="93570"/>
                    <a:pt x="93570" y="72603"/>
                    <a:pt x="93570" y="46785"/>
                  </a:cubicBezTo>
                  <a:cubicBezTo>
                    <a:pt x="93570" y="20967"/>
                    <a:pt x="72603" y="0"/>
                    <a:pt x="46785" y="0"/>
                  </a:cubicBezTo>
                  <a:cubicBezTo>
                    <a:pt x="20967" y="0"/>
                    <a:pt x="0" y="20967"/>
                    <a:pt x="0" y="46785"/>
                  </a:cubicBezTo>
                  <a:cubicBezTo>
                    <a:pt x="0" y="72603"/>
                    <a:pt x="20967" y="93570"/>
                    <a:pt x="46785" y="9357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6" name="图形 13">
              <a:extLst>
                <a:ext uri="{FF2B5EF4-FFF2-40B4-BE49-F238E27FC236}">
                  <a16:creationId xmlns:a16="http://schemas.microsoft.com/office/drawing/2014/main" id="{51A90307-3A57-1E92-62E8-365E9C41F296}"/>
                </a:ext>
              </a:extLst>
            </p:cNvPr>
            <p:cNvSpPr/>
            <p:nvPr/>
          </p:nvSpPr>
          <p:spPr>
            <a:xfrm>
              <a:off x="4333039" y="3331589"/>
              <a:ext cx="93569" cy="93569"/>
            </a:xfrm>
            <a:custGeom>
              <a:avLst/>
              <a:gdLst>
                <a:gd name="connsiteX0" fmla="*/ 46785 w 93569"/>
                <a:gd name="connsiteY0" fmla="*/ 93570 h 93569"/>
                <a:gd name="connsiteX1" fmla="*/ 93570 w 93569"/>
                <a:gd name="connsiteY1" fmla="*/ 46785 h 93569"/>
                <a:gd name="connsiteX2" fmla="*/ 46785 w 93569"/>
                <a:gd name="connsiteY2" fmla="*/ 0 h 93569"/>
                <a:gd name="connsiteX3" fmla="*/ 0 w 93569"/>
                <a:gd name="connsiteY3" fmla="*/ 46785 h 93569"/>
                <a:gd name="connsiteX4" fmla="*/ 46785 w 93569"/>
                <a:gd name="connsiteY4" fmla="*/ 93570 h 9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69" h="93569">
                  <a:moveTo>
                    <a:pt x="46785" y="93570"/>
                  </a:moveTo>
                  <a:cubicBezTo>
                    <a:pt x="72603" y="93570"/>
                    <a:pt x="93570" y="72603"/>
                    <a:pt x="93570" y="46785"/>
                  </a:cubicBezTo>
                  <a:cubicBezTo>
                    <a:pt x="93570" y="20967"/>
                    <a:pt x="72603" y="0"/>
                    <a:pt x="46785" y="0"/>
                  </a:cubicBezTo>
                  <a:cubicBezTo>
                    <a:pt x="20967" y="0"/>
                    <a:pt x="0" y="20967"/>
                    <a:pt x="0" y="46785"/>
                  </a:cubicBezTo>
                  <a:cubicBezTo>
                    <a:pt x="0" y="72603"/>
                    <a:pt x="20967" y="93570"/>
                    <a:pt x="46785" y="9357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7" name="图形 13">
              <a:extLst>
                <a:ext uri="{FF2B5EF4-FFF2-40B4-BE49-F238E27FC236}">
                  <a16:creationId xmlns:a16="http://schemas.microsoft.com/office/drawing/2014/main" id="{4D56078B-4D3D-BD52-B99C-E5F9CFCD8BD9}"/>
                </a:ext>
              </a:extLst>
            </p:cNvPr>
            <p:cNvSpPr/>
            <p:nvPr/>
          </p:nvSpPr>
          <p:spPr>
            <a:xfrm>
              <a:off x="4343679" y="3221903"/>
              <a:ext cx="87936" cy="87780"/>
            </a:xfrm>
            <a:custGeom>
              <a:avLst/>
              <a:gdLst>
                <a:gd name="connsiteX0" fmla="*/ 43968 w 87936"/>
                <a:gd name="connsiteY0" fmla="*/ 87780 h 87780"/>
                <a:gd name="connsiteX1" fmla="*/ 87937 w 87936"/>
                <a:gd name="connsiteY1" fmla="*/ 43812 h 87780"/>
                <a:gd name="connsiteX2" fmla="*/ 43968 w 87936"/>
                <a:gd name="connsiteY2" fmla="*/ 0 h 87780"/>
                <a:gd name="connsiteX3" fmla="*/ 0 w 87936"/>
                <a:gd name="connsiteY3" fmla="*/ 43812 h 87780"/>
                <a:gd name="connsiteX4" fmla="*/ 43968 w 87936"/>
                <a:gd name="connsiteY4" fmla="*/ 87780 h 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36" h="87780">
                  <a:moveTo>
                    <a:pt x="43968" y="87780"/>
                  </a:moveTo>
                  <a:cubicBezTo>
                    <a:pt x="68221" y="87780"/>
                    <a:pt x="87937" y="68065"/>
                    <a:pt x="87937" y="43812"/>
                  </a:cubicBezTo>
                  <a:cubicBezTo>
                    <a:pt x="87937" y="19559"/>
                    <a:pt x="68221" y="0"/>
                    <a:pt x="43968" y="0"/>
                  </a:cubicBezTo>
                  <a:cubicBezTo>
                    <a:pt x="19715" y="0"/>
                    <a:pt x="0" y="19715"/>
                    <a:pt x="0" y="43812"/>
                  </a:cubicBezTo>
                  <a:cubicBezTo>
                    <a:pt x="0" y="68065"/>
                    <a:pt x="19715" y="87780"/>
                    <a:pt x="43968" y="8778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8" name="图形 13">
              <a:extLst>
                <a:ext uri="{FF2B5EF4-FFF2-40B4-BE49-F238E27FC236}">
                  <a16:creationId xmlns:a16="http://schemas.microsoft.com/office/drawing/2014/main" id="{7A692BC3-0B9C-3200-5019-75C200755C89}"/>
                </a:ext>
              </a:extLst>
            </p:cNvPr>
            <p:cNvSpPr/>
            <p:nvPr/>
          </p:nvSpPr>
          <p:spPr>
            <a:xfrm>
              <a:off x="4366367" y="3117381"/>
              <a:ext cx="73541" cy="73541"/>
            </a:xfrm>
            <a:custGeom>
              <a:avLst/>
              <a:gdLst>
                <a:gd name="connsiteX0" fmla="*/ 36771 w 73541"/>
                <a:gd name="connsiteY0" fmla="*/ 73542 h 73541"/>
                <a:gd name="connsiteX1" fmla="*/ 73541 w 73541"/>
                <a:gd name="connsiteY1" fmla="*/ 36771 h 73541"/>
                <a:gd name="connsiteX2" fmla="*/ 36771 w 73541"/>
                <a:gd name="connsiteY2" fmla="*/ 0 h 73541"/>
                <a:gd name="connsiteX3" fmla="*/ 0 w 73541"/>
                <a:gd name="connsiteY3" fmla="*/ 36771 h 73541"/>
                <a:gd name="connsiteX4" fmla="*/ 36771 w 73541"/>
                <a:gd name="connsiteY4" fmla="*/ 73542 h 7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1" h="73541">
                  <a:moveTo>
                    <a:pt x="36771" y="73542"/>
                  </a:moveTo>
                  <a:cubicBezTo>
                    <a:pt x="57112" y="73542"/>
                    <a:pt x="73541" y="57112"/>
                    <a:pt x="73541" y="36771"/>
                  </a:cubicBezTo>
                  <a:cubicBezTo>
                    <a:pt x="73541" y="16430"/>
                    <a:pt x="57112" y="0"/>
                    <a:pt x="36771" y="0"/>
                  </a:cubicBezTo>
                  <a:cubicBezTo>
                    <a:pt x="16429" y="0"/>
                    <a:pt x="0" y="16430"/>
                    <a:pt x="0" y="36771"/>
                  </a:cubicBezTo>
                  <a:cubicBezTo>
                    <a:pt x="0" y="56955"/>
                    <a:pt x="16429" y="73542"/>
                    <a:pt x="36771" y="735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09" name="图形 13">
              <a:extLst>
                <a:ext uri="{FF2B5EF4-FFF2-40B4-BE49-F238E27FC236}">
                  <a16:creationId xmlns:a16="http://schemas.microsoft.com/office/drawing/2014/main" id="{7F09B37E-810A-6622-2CD6-46FC59C72941}"/>
                </a:ext>
              </a:extLst>
            </p:cNvPr>
            <p:cNvSpPr/>
            <p:nvPr/>
          </p:nvSpPr>
          <p:spPr>
            <a:xfrm>
              <a:off x="4396253" y="3013797"/>
              <a:ext cx="60084" cy="60084"/>
            </a:xfrm>
            <a:custGeom>
              <a:avLst/>
              <a:gdLst>
                <a:gd name="connsiteX0" fmla="*/ 30042 w 60084"/>
                <a:gd name="connsiteY0" fmla="*/ 60085 h 60084"/>
                <a:gd name="connsiteX1" fmla="*/ 60085 w 60084"/>
                <a:gd name="connsiteY1" fmla="*/ 30042 h 60084"/>
                <a:gd name="connsiteX2" fmla="*/ 30042 w 60084"/>
                <a:gd name="connsiteY2" fmla="*/ 0 h 60084"/>
                <a:gd name="connsiteX3" fmla="*/ 0 w 60084"/>
                <a:gd name="connsiteY3" fmla="*/ 30042 h 60084"/>
                <a:gd name="connsiteX4" fmla="*/ 30042 w 60084"/>
                <a:gd name="connsiteY4" fmla="*/ 60085 h 6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4">
                  <a:moveTo>
                    <a:pt x="30042" y="60085"/>
                  </a:moveTo>
                  <a:cubicBezTo>
                    <a:pt x="46628" y="60085"/>
                    <a:pt x="60085" y="46628"/>
                    <a:pt x="60085" y="30042"/>
                  </a:cubicBezTo>
                  <a:cubicBezTo>
                    <a:pt x="60085" y="13457"/>
                    <a:pt x="46628" y="0"/>
                    <a:pt x="30042" y="0"/>
                  </a:cubicBezTo>
                  <a:cubicBezTo>
                    <a:pt x="13457" y="0"/>
                    <a:pt x="0" y="13457"/>
                    <a:pt x="0" y="30042"/>
                  </a:cubicBezTo>
                  <a:cubicBezTo>
                    <a:pt x="0" y="46472"/>
                    <a:pt x="13457" y="60085"/>
                    <a:pt x="30042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0" name="图形 13">
              <a:extLst>
                <a:ext uri="{FF2B5EF4-FFF2-40B4-BE49-F238E27FC236}">
                  <a16:creationId xmlns:a16="http://schemas.microsoft.com/office/drawing/2014/main" id="{D378715D-2F3D-5DD5-1332-DBF31F7446FC}"/>
                </a:ext>
              </a:extLst>
            </p:cNvPr>
            <p:cNvSpPr/>
            <p:nvPr/>
          </p:nvSpPr>
          <p:spPr>
            <a:xfrm>
              <a:off x="4442099" y="2920227"/>
              <a:ext cx="30042" cy="30042"/>
            </a:xfrm>
            <a:custGeom>
              <a:avLst/>
              <a:gdLst>
                <a:gd name="connsiteX0" fmla="*/ 15021 w 30042"/>
                <a:gd name="connsiteY0" fmla="*/ 30043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3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3"/>
                  </a:moveTo>
                  <a:cubicBezTo>
                    <a:pt x="23314" y="30043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3"/>
                    <a:pt x="15021" y="3004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1" name="图形 13">
              <a:extLst>
                <a:ext uri="{FF2B5EF4-FFF2-40B4-BE49-F238E27FC236}">
                  <a16:creationId xmlns:a16="http://schemas.microsoft.com/office/drawing/2014/main" id="{399080DC-1366-8469-6CEB-017A5F90FE7C}"/>
                </a:ext>
              </a:extLst>
            </p:cNvPr>
            <p:cNvSpPr/>
            <p:nvPr/>
          </p:nvSpPr>
          <p:spPr>
            <a:xfrm>
              <a:off x="4483095" y="2817113"/>
              <a:ext cx="24253" cy="24096"/>
            </a:xfrm>
            <a:custGeom>
              <a:avLst/>
              <a:gdLst>
                <a:gd name="connsiteX0" fmla="*/ 12205 w 24253"/>
                <a:gd name="connsiteY0" fmla="*/ 24097 h 24096"/>
                <a:gd name="connsiteX1" fmla="*/ 24253 w 24253"/>
                <a:gd name="connsiteY1" fmla="*/ 12048 h 24096"/>
                <a:gd name="connsiteX2" fmla="*/ 12205 w 24253"/>
                <a:gd name="connsiteY2" fmla="*/ 0 h 24096"/>
                <a:gd name="connsiteX3" fmla="*/ 0 w 24253"/>
                <a:gd name="connsiteY3" fmla="*/ 12048 h 24096"/>
                <a:gd name="connsiteX4" fmla="*/ 12205 w 24253"/>
                <a:gd name="connsiteY4" fmla="*/ 24097 h 2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3" h="24096">
                  <a:moveTo>
                    <a:pt x="12205" y="24097"/>
                  </a:moveTo>
                  <a:cubicBezTo>
                    <a:pt x="18933" y="24097"/>
                    <a:pt x="24253" y="18620"/>
                    <a:pt x="24253" y="12048"/>
                  </a:cubicBezTo>
                  <a:cubicBezTo>
                    <a:pt x="24253" y="5320"/>
                    <a:pt x="18777" y="0"/>
                    <a:pt x="12205" y="0"/>
                  </a:cubicBezTo>
                  <a:cubicBezTo>
                    <a:pt x="5477" y="0"/>
                    <a:pt x="0" y="5476"/>
                    <a:pt x="0" y="12048"/>
                  </a:cubicBezTo>
                  <a:cubicBezTo>
                    <a:pt x="0" y="18620"/>
                    <a:pt x="5477" y="24097"/>
                    <a:pt x="12205" y="2409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2" name="图形 13">
              <a:extLst>
                <a:ext uri="{FF2B5EF4-FFF2-40B4-BE49-F238E27FC236}">
                  <a16:creationId xmlns:a16="http://schemas.microsoft.com/office/drawing/2014/main" id="{003B284A-984E-ED86-C5EE-E54F32F75122}"/>
                </a:ext>
              </a:extLst>
            </p:cNvPr>
            <p:cNvSpPr/>
            <p:nvPr/>
          </p:nvSpPr>
          <p:spPr>
            <a:xfrm>
              <a:off x="4528625" y="2713685"/>
              <a:ext cx="24256" cy="24253"/>
            </a:xfrm>
            <a:custGeom>
              <a:avLst/>
              <a:gdLst>
                <a:gd name="connsiteX0" fmla="*/ 12051 w 24256"/>
                <a:gd name="connsiteY0" fmla="*/ 24253 h 24253"/>
                <a:gd name="connsiteX1" fmla="*/ 24256 w 24256"/>
                <a:gd name="connsiteY1" fmla="*/ 12205 h 24253"/>
                <a:gd name="connsiteX2" fmla="*/ 12051 w 24256"/>
                <a:gd name="connsiteY2" fmla="*/ 0 h 24253"/>
                <a:gd name="connsiteX3" fmla="*/ 3 w 24256"/>
                <a:gd name="connsiteY3" fmla="*/ 12205 h 24253"/>
                <a:gd name="connsiteX4" fmla="*/ 12051 w 24256"/>
                <a:gd name="connsiteY4" fmla="*/ 24253 h 2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6" h="24253">
                  <a:moveTo>
                    <a:pt x="12051" y="24253"/>
                  </a:moveTo>
                  <a:cubicBezTo>
                    <a:pt x="18780" y="24253"/>
                    <a:pt x="24256" y="18776"/>
                    <a:pt x="24256" y="12205"/>
                  </a:cubicBezTo>
                  <a:cubicBezTo>
                    <a:pt x="24256" y="5476"/>
                    <a:pt x="18780" y="0"/>
                    <a:pt x="12051" y="0"/>
                  </a:cubicBezTo>
                  <a:cubicBezTo>
                    <a:pt x="5323" y="0"/>
                    <a:pt x="3" y="5476"/>
                    <a:pt x="3" y="12205"/>
                  </a:cubicBezTo>
                  <a:cubicBezTo>
                    <a:pt x="-153" y="18933"/>
                    <a:pt x="5323" y="24253"/>
                    <a:pt x="12051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3" name="图形 13">
              <a:extLst>
                <a:ext uri="{FF2B5EF4-FFF2-40B4-BE49-F238E27FC236}">
                  <a16:creationId xmlns:a16="http://schemas.microsoft.com/office/drawing/2014/main" id="{0AA9A07A-DE90-BE57-4C29-A6819AEE49E4}"/>
                </a:ext>
              </a:extLst>
            </p:cNvPr>
            <p:cNvSpPr/>
            <p:nvPr/>
          </p:nvSpPr>
          <p:spPr>
            <a:xfrm>
              <a:off x="4587618" y="2620429"/>
              <a:ext cx="10952" cy="10952"/>
            </a:xfrm>
            <a:custGeom>
              <a:avLst/>
              <a:gdLst>
                <a:gd name="connsiteX0" fmla="*/ 5477 w 10952"/>
                <a:gd name="connsiteY0" fmla="*/ 10953 h 10952"/>
                <a:gd name="connsiteX1" fmla="*/ 10953 w 10952"/>
                <a:gd name="connsiteY1" fmla="*/ 5476 h 10952"/>
                <a:gd name="connsiteX2" fmla="*/ 5477 w 10952"/>
                <a:gd name="connsiteY2" fmla="*/ 0 h 10952"/>
                <a:gd name="connsiteX3" fmla="*/ 0 w 10952"/>
                <a:gd name="connsiteY3" fmla="*/ 5476 h 10952"/>
                <a:gd name="connsiteX4" fmla="*/ 5477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7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7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0" y="8606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4" name="图形 13">
              <a:extLst>
                <a:ext uri="{FF2B5EF4-FFF2-40B4-BE49-F238E27FC236}">
                  <a16:creationId xmlns:a16="http://schemas.microsoft.com/office/drawing/2014/main" id="{CDC43CF8-D0AB-A038-4501-0BBD870C2747}"/>
                </a:ext>
              </a:extLst>
            </p:cNvPr>
            <p:cNvSpPr/>
            <p:nvPr/>
          </p:nvSpPr>
          <p:spPr>
            <a:xfrm>
              <a:off x="4646764" y="2524512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6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0" y="8449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5" name="图形 13">
              <a:extLst>
                <a:ext uri="{FF2B5EF4-FFF2-40B4-BE49-F238E27FC236}">
                  <a16:creationId xmlns:a16="http://schemas.microsoft.com/office/drawing/2014/main" id="{1590E1AB-C226-352D-759E-C8C3ED0F8C27}"/>
                </a:ext>
              </a:extLst>
            </p:cNvPr>
            <p:cNvSpPr/>
            <p:nvPr/>
          </p:nvSpPr>
          <p:spPr>
            <a:xfrm>
              <a:off x="4714985" y="2435324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538"/>
                    <a:pt x="1252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6" name="图形 13">
              <a:extLst>
                <a:ext uri="{FF2B5EF4-FFF2-40B4-BE49-F238E27FC236}">
                  <a16:creationId xmlns:a16="http://schemas.microsoft.com/office/drawing/2014/main" id="{BA44C72D-9B63-262A-B968-B0CFF809FB54}"/>
                </a:ext>
              </a:extLst>
            </p:cNvPr>
            <p:cNvSpPr/>
            <p:nvPr/>
          </p:nvSpPr>
          <p:spPr>
            <a:xfrm>
              <a:off x="4786805" y="2348326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252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7" name="图形 13">
              <a:extLst>
                <a:ext uri="{FF2B5EF4-FFF2-40B4-BE49-F238E27FC236}">
                  <a16:creationId xmlns:a16="http://schemas.microsoft.com/office/drawing/2014/main" id="{23B21B04-0EA4-E7BE-03F2-C941F617CDA0}"/>
                </a:ext>
              </a:extLst>
            </p:cNvPr>
            <p:cNvSpPr/>
            <p:nvPr/>
          </p:nvSpPr>
          <p:spPr>
            <a:xfrm>
              <a:off x="4865354" y="2267587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8" name="图形 13">
              <a:extLst>
                <a:ext uri="{FF2B5EF4-FFF2-40B4-BE49-F238E27FC236}">
                  <a16:creationId xmlns:a16="http://schemas.microsoft.com/office/drawing/2014/main" id="{1DA7924E-CFA8-894A-93F9-34CDD1319AFE}"/>
                </a:ext>
              </a:extLst>
            </p:cNvPr>
            <p:cNvSpPr/>
            <p:nvPr/>
          </p:nvSpPr>
          <p:spPr>
            <a:xfrm>
              <a:off x="4947501" y="2190290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252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19" name="图形 13">
              <a:extLst>
                <a:ext uri="{FF2B5EF4-FFF2-40B4-BE49-F238E27FC236}">
                  <a16:creationId xmlns:a16="http://schemas.microsoft.com/office/drawing/2014/main" id="{3CFFEA43-AA13-88BB-2160-0D83870A095F}"/>
                </a:ext>
              </a:extLst>
            </p:cNvPr>
            <p:cNvSpPr/>
            <p:nvPr/>
          </p:nvSpPr>
          <p:spPr>
            <a:xfrm>
              <a:off x="5036533" y="2121130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0" name="图形 13">
              <a:extLst>
                <a:ext uri="{FF2B5EF4-FFF2-40B4-BE49-F238E27FC236}">
                  <a16:creationId xmlns:a16="http://schemas.microsoft.com/office/drawing/2014/main" id="{B5030B9C-4DA6-68AA-0FD3-4BE915F152D8}"/>
                </a:ext>
              </a:extLst>
            </p:cNvPr>
            <p:cNvSpPr/>
            <p:nvPr/>
          </p:nvSpPr>
          <p:spPr>
            <a:xfrm>
              <a:off x="5128538" y="2056038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252" y="0"/>
                    <a:pt x="0" y="1252"/>
                    <a:pt x="0" y="2973"/>
                  </a:cubicBezTo>
                  <a:cubicBezTo>
                    <a:pt x="0" y="4538"/>
                    <a:pt x="1252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1" name="图形 13">
              <a:extLst>
                <a:ext uri="{FF2B5EF4-FFF2-40B4-BE49-F238E27FC236}">
                  <a16:creationId xmlns:a16="http://schemas.microsoft.com/office/drawing/2014/main" id="{9A766482-177A-ABF7-4FB3-F97AF328938B}"/>
                </a:ext>
              </a:extLst>
            </p:cNvPr>
            <p:cNvSpPr/>
            <p:nvPr/>
          </p:nvSpPr>
          <p:spPr>
            <a:xfrm>
              <a:off x="5226020" y="1998926"/>
              <a:ext cx="5007" cy="5007"/>
            </a:xfrm>
            <a:custGeom>
              <a:avLst/>
              <a:gdLst>
                <a:gd name="connsiteX0" fmla="*/ 2503 w 5007"/>
                <a:gd name="connsiteY0" fmla="*/ 5007 h 5007"/>
                <a:gd name="connsiteX1" fmla="*/ 5007 w 5007"/>
                <a:gd name="connsiteY1" fmla="*/ 2504 h 5007"/>
                <a:gd name="connsiteX2" fmla="*/ 2503 w 5007"/>
                <a:gd name="connsiteY2" fmla="*/ 0 h 5007"/>
                <a:gd name="connsiteX3" fmla="*/ 0 w 5007"/>
                <a:gd name="connsiteY3" fmla="*/ 2504 h 5007"/>
                <a:gd name="connsiteX4" fmla="*/ 2503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2" name="图形 13">
              <a:extLst>
                <a:ext uri="{FF2B5EF4-FFF2-40B4-BE49-F238E27FC236}">
                  <a16:creationId xmlns:a16="http://schemas.microsoft.com/office/drawing/2014/main" id="{4C1A34B5-7FE6-9D8A-AD11-992815DF81F7}"/>
                </a:ext>
              </a:extLst>
            </p:cNvPr>
            <p:cNvSpPr/>
            <p:nvPr/>
          </p:nvSpPr>
          <p:spPr>
            <a:xfrm>
              <a:off x="5325066" y="194650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3" name="图形 13">
              <a:extLst>
                <a:ext uri="{FF2B5EF4-FFF2-40B4-BE49-F238E27FC236}">
                  <a16:creationId xmlns:a16="http://schemas.microsoft.com/office/drawing/2014/main" id="{4B43EF87-7402-582A-9F7D-F9DA289CA9E8}"/>
                </a:ext>
              </a:extLst>
            </p:cNvPr>
            <p:cNvSpPr/>
            <p:nvPr/>
          </p:nvSpPr>
          <p:spPr>
            <a:xfrm>
              <a:off x="5428963" y="1902853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728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4" name="图形 13">
              <a:extLst>
                <a:ext uri="{FF2B5EF4-FFF2-40B4-BE49-F238E27FC236}">
                  <a16:creationId xmlns:a16="http://schemas.microsoft.com/office/drawing/2014/main" id="{EED7F79A-6F8A-2765-29C2-1EB9FA69697E}"/>
                </a:ext>
              </a:extLst>
            </p:cNvPr>
            <p:cNvSpPr/>
            <p:nvPr/>
          </p:nvSpPr>
          <p:spPr>
            <a:xfrm>
              <a:off x="5535676" y="186655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5" name="图形 13">
              <a:extLst>
                <a:ext uri="{FF2B5EF4-FFF2-40B4-BE49-F238E27FC236}">
                  <a16:creationId xmlns:a16="http://schemas.microsoft.com/office/drawing/2014/main" id="{82C79C06-689C-09EB-AB26-BB450AA2AB98}"/>
                </a:ext>
              </a:extLst>
            </p:cNvPr>
            <p:cNvSpPr/>
            <p:nvPr/>
          </p:nvSpPr>
          <p:spPr>
            <a:xfrm>
              <a:off x="5644737" y="183776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6" name="图形 13">
              <a:extLst>
                <a:ext uri="{FF2B5EF4-FFF2-40B4-BE49-F238E27FC236}">
                  <a16:creationId xmlns:a16="http://schemas.microsoft.com/office/drawing/2014/main" id="{84994305-81DC-4016-FDF2-F9E9B9B2D8C1}"/>
                </a:ext>
              </a:extLst>
            </p:cNvPr>
            <p:cNvSpPr/>
            <p:nvPr/>
          </p:nvSpPr>
          <p:spPr>
            <a:xfrm>
              <a:off x="5755518" y="181648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7" name="图形 13">
              <a:extLst>
                <a:ext uri="{FF2B5EF4-FFF2-40B4-BE49-F238E27FC236}">
                  <a16:creationId xmlns:a16="http://schemas.microsoft.com/office/drawing/2014/main" id="{82CE0F20-8A2E-8D81-4F63-1FF86E3FC378}"/>
                </a:ext>
              </a:extLst>
            </p:cNvPr>
            <p:cNvSpPr/>
            <p:nvPr/>
          </p:nvSpPr>
          <p:spPr>
            <a:xfrm>
              <a:off x="5867082" y="1802711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6885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8" name="图形 13">
              <a:extLst>
                <a:ext uri="{FF2B5EF4-FFF2-40B4-BE49-F238E27FC236}">
                  <a16:creationId xmlns:a16="http://schemas.microsoft.com/office/drawing/2014/main" id="{C5BF4A8E-1A16-09E8-B355-789DE50758FF}"/>
                </a:ext>
              </a:extLst>
            </p:cNvPr>
            <p:cNvSpPr/>
            <p:nvPr/>
          </p:nvSpPr>
          <p:spPr>
            <a:xfrm>
              <a:off x="5978803" y="1795827"/>
              <a:ext cx="10953" cy="10952"/>
            </a:xfrm>
            <a:custGeom>
              <a:avLst/>
              <a:gdLst>
                <a:gd name="connsiteX0" fmla="*/ 5477 w 10953"/>
                <a:gd name="connsiteY0" fmla="*/ 10953 h 10952"/>
                <a:gd name="connsiteX1" fmla="*/ 10953 w 10953"/>
                <a:gd name="connsiteY1" fmla="*/ 5476 h 10952"/>
                <a:gd name="connsiteX2" fmla="*/ 5477 w 10953"/>
                <a:gd name="connsiteY2" fmla="*/ 0 h 10952"/>
                <a:gd name="connsiteX3" fmla="*/ 0 w 10953"/>
                <a:gd name="connsiteY3" fmla="*/ 5476 h 10952"/>
                <a:gd name="connsiteX4" fmla="*/ 5477 w 10953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6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6"/>
                  </a:cubicBezTo>
                  <a:cubicBezTo>
                    <a:pt x="0" y="8449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9" name="图形 13">
              <a:extLst>
                <a:ext uri="{FF2B5EF4-FFF2-40B4-BE49-F238E27FC236}">
                  <a16:creationId xmlns:a16="http://schemas.microsoft.com/office/drawing/2014/main" id="{4552DA71-23B4-2400-AF9C-93CABBBFDF88}"/>
                </a:ext>
              </a:extLst>
            </p:cNvPr>
            <p:cNvSpPr/>
            <p:nvPr/>
          </p:nvSpPr>
          <p:spPr>
            <a:xfrm>
              <a:off x="6090836" y="1796922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7" y="0"/>
                    <a:pt x="0" y="2816"/>
                    <a:pt x="0" y="6259"/>
                  </a:cubicBezTo>
                  <a:cubicBezTo>
                    <a:pt x="0" y="9701"/>
                    <a:pt x="2817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0" name="图形 13">
              <a:extLst>
                <a:ext uri="{FF2B5EF4-FFF2-40B4-BE49-F238E27FC236}">
                  <a16:creationId xmlns:a16="http://schemas.microsoft.com/office/drawing/2014/main" id="{60AFDB07-EC50-B2CE-467E-718DB69346BE}"/>
                </a:ext>
              </a:extLst>
            </p:cNvPr>
            <p:cNvSpPr/>
            <p:nvPr/>
          </p:nvSpPr>
          <p:spPr>
            <a:xfrm>
              <a:off x="6203182" y="1806779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1" name="图形 13">
              <a:extLst>
                <a:ext uri="{FF2B5EF4-FFF2-40B4-BE49-F238E27FC236}">
                  <a16:creationId xmlns:a16="http://schemas.microsoft.com/office/drawing/2014/main" id="{716B9CE6-B251-1C5B-64BD-4F4E7AC89C5F}"/>
                </a:ext>
              </a:extLst>
            </p:cNvPr>
            <p:cNvSpPr/>
            <p:nvPr/>
          </p:nvSpPr>
          <p:spPr>
            <a:xfrm>
              <a:off x="6313802" y="1823365"/>
              <a:ext cx="14087" cy="14238"/>
            </a:xfrm>
            <a:custGeom>
              <a:avLst/>
              <a:gdLst>
                <a:gd name="connsiteX0" fmla="*/ 7047 w 14087"/>
                <a:gd name="connsiteY0" fmla="*/ 14239 h 14238"/>
                <a:gd name="connsiteX1" fmla="*/ 14088 w 14087"/>
                <a:gd name="connsiteY1" fmla="*/ 7041 h 14238"/>
                <a:gd name="connsiteX2" fmla="*/ 7047 w 14087"/>
                <a:gd name="connsiteY2" fmla="*/ 0 h 14238"/>
                <a:gd name="connsiteX3" fmla="*/ 5 w 14087"/>
                <a:gd name="connsiteY3" fmla="*/ 7041 h 14238"/>
                <a:gd name="connsiteX4" fmla="*/ 7047 w 14087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7" h="14238">
                  <a:moveTo>
                    <a:pt x="7047" y="14239"/>
                  </a:moveTo>
                  <a:cubicBezTo>
                    <a:pt x="10958" y="14239"/>
                    <a:pt x="14088" y="10953"/>
                    <a:pt x="14088" y="7041"/>
                  </a:cubicBezTo>
                  <a:cubicBezTo>
                    <a:pt x="14088" y="3129"/>
                    <a:pt x="10958" y="0"/>
                    <a:pt x="7047" y="0"/>
                  </a:cubicBezTo>
                  <a:cubicBezTo>
                    <a:pt x="3135" y="0"/>
                    <a:pt x="5" y="3129"/>
                    <a:pt x="5" y="7041"/>
                  </a:cubicBezTo>
                  <a:cubicBezTo>
                    <a:pt x="-151" y="10953"/>
                    <a:pt x="3135" y="14239"/>
                    <a:pt x="7047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2" name="图形 13">
              <a:extLst>
                <a:ext uri="{FF2B5EF4-FFF2-40B4-BE49-F238E27FC236}">
                  <a16:creationId xmlns:a16="http://schemas.microsoft.com/office/drawing/2014/main" id="{A9BB9B3E-18E9-E092-C371-B0447F9634A8}"/>
                </a:ext>
              </a:extLst>
            </p:cNvPr>
            <p:cNvSpPr/>
            <p:nvPr/>
          </p:nvSpPr>
          <p:spPr>
            <a:xfrm>
              <a:off x="6424583" y="1849183"/>
              <a:ext cx="12523" cy="12517"/>
            </a:xfrm>
            <a:custGeom>
              <a:avLst/>
              <a:gdLst>
                <a:gd name="connsiteX0" fmla="*/ 6265 w 12523"/>
                <a:gd name="connsiteY0" fmla="*/ 12518 h 12517"/>
                <a:gd name="connsiteX1" fmla="*/ 12524 w 12523"/>
                <a:gd name="connsiteY1" fmla="*/ 6259 h 12517"/>
                <a:gd name="connsiteX2" fmla="*/ 6265 w 12523"/>
                <a:gd name="connsiteY2" fmla="*/ 0 h 12517"/>
                <a:gd name="connsiteX3" fmla="*/ 6 w 12523"/>
                <a:gd name="connsiteY3" fmla="*/ 6259 h 12517"/>
                <a:gd name="connsiteX4" fmla="*/ 6265 w 12523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" h="12517">
                  <a:moveTo>
                    <a:pt x="6265" y="12518"/>
                  </a:moveTo>
                  <a:cubicBezTo>
                    <a:pt x="9707" y="12518"/>
                    <a:pt x="12524" y="9701"/>
                    <a:pt x="12524" y="6259"/>
                  </a:cubicBezTo>
                  <a:cubicBezTo>
                    <a:pt x="12524" y="2816"/>
                    <a:pt x="9707" y="0"/>
                    <a:pt x="6265" y="0"/>
                  </a:cubicBezTo>
                  <a:cubicBezTo>
                    <a:pt x="2823" y="0"/>
                    <a:pt x="6" y="2816"/>
                    <a:pt x="6" y="6259"/>
                  </a:cubicBezTo>
                  <a:cubicBezTo>
                    <a:pt x="-150" y="9701"/>
                    <a:pt x="2666" y="12518"/>
                    <a:pt x="6265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3" name="图形 13">
              <a:extLst>
                <a:ext uri="{FF2B5EF4-FFF2-40B4-BE49-F238E27FC236}">
                  <a16:creationId xmlns:a16="http://schemas.microsoft.com/office/drawing/2014/main" id="{0253D445-FE6F-A39F-A1DA-0A56D06EB79E}"/>
                </a:ext>
              </a:extLst>
            </p:cNvPr>
            <p:cNvSpPr/>
            <p:nvPr/>
          </p:nvSpPr>
          <p:spPr>
            <a:xfrm>
              <a:off x="6531459" y="1881103"/>
              <a:ext cx="14238" cy="14082"/>
            </a:xfrm>
            <a:custGeom>
              <a:avLst/>
              <a:gdLst>
                <a:gd name="connsiteX0" fmla="*/ 7198 w 14238"/>
                <a:gd name="connsiteY0" fmla="*/ 14082 h 14082"/>
                <a:gd name="connsiteX1" fmla="*/ 14239 w 14238"/>
                <a:gd name="connsiteY1" fmla="*/ 7041 h 14082"/>
                <a:gd name="connsiteX2" fmla="*/ 7198 w 14238"/>
                <a:gd name="connsiteY2" fmla="*/ 0 h 14082"/>
                <a:gd name="connsiteX3" fmla="*/ 0 w 14238"/>
                <a:gd name="connsiteY3" fmla="*/ 7041 h 14082"/>
                <a:gd name="connsiteX4" fmla="*/ 7198 w 14238"/>
                <a:gd name="connsiteY4" fmla="*/ 14082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8" h="14082">
                  <a:moveTo>
                    <a:pt x="7198" y="14082"/>
                  </a:moveTo>
                  <a:cubicBezTo>
                    <a:pt x="11109" y="14082"/>
                    <a:pt x="14239" y="10953"/>
                    <a:pt x="14239" y="7041"/>
                  </a:cubicBezTo>
                  <a:cubicBezTo>
                    <a:pt x="14239" y="3129"/>
                    <a:pt x="11109" y="0"/>
                    <a:pt x="7198" y="0"/>
                  </a:cubicBezTo>
                  <a:cubicBezTo>
                    <a:pt x="3286" y="0"/>
                    <a:pt x="0" y="3129"/>
                    <a:pt x="0" y="7041"/>
                  </a:cubicBezTo>
                  <a:cubicBezTo>
                    <a:pt x="156" y="10953"/>
                    <a:pt x="3286" y="14082"/>
                    <a:pt x="7198" y="140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4" name="图形 13">
              <a:extLst>
                <a:ext uri="{FF2B5EF4-FFF2-40B4-BE49-F238E27FC236}">
                  <a16:creationId xmlns:a16="http://schemas.microsoft.com/office/drawing/2014/main" id="{9FE3E84D-E9C2-A2C8-A0B2-388EB945A801}"/>
                </a:ext>
              </a:extLst>
            </p:cNvPr>
            <p:cNvSpPr/>
            <p:nvPr/>
          </p:nvSpPr>
          <p:spPr>
            <a:xfrm>
              <a:off x="6636138" y="1920064"/>
              <a:ext cx="15960" cy="15960"/>
            </a:xfrm>
            <a:custGeom>
              <a:avLst/>
              <a:gdLst>
                <a:gd name="connsiteX0" fmla="*/ 15960 w 15960"/>
                <a:gd name="connsiteY0" fmla="*/ 7980 h 15960"/>
                <a:gd name="connsiteX1" fmla="*/ 7980 w 15960"/>
                <a:gd name="connsiteY1" fmla="*/ 15960 h 15960"/>
                <a:gd name="connsiteX2" fmla="*/ 0 w 15960"/>
                <a:gd name="connsiteY2" fmla="*/ 7980 h 15960"/>
                <a:gd name="connsiteX3" fmla="*/ 7980 w 15960"/>
                <a:gd name="connsiteY3" fmla="*/ 0 h 15960"/>
                <a:gd name="connsiteX4" fmla="*/ 15960 w 15960"/>
                <a:gd name="connsiteY4" fmla="*/ 798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15960" y="7980"/>
                  </a:moveTo>
                  <a:cubicBezTo>
                    <a:pt x="15960" y="12387"/>
                    <a:pt x="12387" y="15960"/>
                    <a:pt x="7980" y="15960"/>
                  </a:cubicBezTo>
                  <a:cubicBezTo>
                    <a:pt x="3573" y="15960"/>
                    <a:pt x="0" y="12387"/>
                    <a:pt x="0" y="7980"/>
                  </a:cubicBezTo>
                  <a:cubicBezTo>
                    <a:pt x="0" y="3573"/>
                    <a:pt x="3573" y="0"/>
                    <a:pt x="7980" y="0"/>
                  </a:cubicBezTo>
                  <a:cubicBezTo>
                    <a:pt x="12387" y="0"/>
                    <a:pt x="15960" y="3573"/>
                    <a:pt x="15960" y="798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5" name="图形 13">
              <a:extLst>
                <a:ext uri="{FF2B5EF4-FFF2-40B4-BE49-F238E27FC236}">
                  <a16:creationId xmlns:a16="http://schemas.microsoft.com/office/drawing/2014/main" id="{01C2F517-C015-F699-44B6-C3D15C422B21}"/>
                </a:ext>
              </a:extLst>
            </p:cNvPr>
            <p:cNvSpPr/>
            <p:nvPr/>
          </p:nvSpPr>
          <p:spPr>
            <a:xfrm>
              <a:off x="6739878" y="1968571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6" name="图形 13">
              <a:extLst>
                <a:ext uri="{FF2B5EF4-FFF2-40B4-BE49-F238E27FC236}">
                  <a16:creationId xmlns:a16="http://schemas.microsoft.com/office/drawing/2014/main" id="{91BB30C4-2F2B-4421-5EB0-55C3895D3B9B}"/>
                </a:ext>
              </a:extLst>
            </p:cNvPr>
            <p:cNvSpPr/>
            <p:nvPr/>
          </p:nvSpPr>
          <p:spPr>
            <a:xfrm>
              <a:off x="6838455" y="2022240"/>
              <a:ext cx="14082" cy="14238"/>
            </a:xfrm>
            <a:custGeom>
              <a:avLst/>
              <a:gdLst>
                <a:gd name="connsiteX0" fmla="*/ 7041 w 14082"/>
                <a:gd name="connsiteY0" fmla="*/ 14239 h 14238"/>
                <a:gd name="connsiteX1" fmla="*/ 14083 w 14082"/>
                <a:gd name="connsiteY1" fmla="*/ 7041 h 14238"/>
                <a:gd name="connsiteX2" fmla="*/ 7041 w 14082"/>
                <a:gd name="connsiteY2" fmla="*/ 0 h 14238"/>
                <a:gd name="connsiteX3" fmla="*/ 0 w 14082"/>
                <a:gd name="connsiteY3" fmla="*/ 7041 h 14238"/>
                <a:gd name="connsiteX4" fmla="*/ 7041 w 14082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238">
                  <a:moveTo>
                    <a:pt x="7041" y="14239"/>
                  </a:moveTo>
                  <a:cubicBezTo>
                    <a:pt x="10953" y="14239"/>
                    <a:pt x="14083" y="11109"/>
                    <a:pt x="14083" y="7041"/>
                  </a:cubicBezTo>
                  <a:cubicBezTo>
                    <a:pt x="14083" y="3129"/>
                    <a:pt x="10953" y="0"/>
                    <a:pt x="7041" y="0"/>
                  </a:cubicBezTo>
                  <a:cubicBezTo>
                    <a:pt x="3129" y="0"/>
                    <a:pt x="0" y="3129"/>
                    <a:pt x="0" y="7041"/>
                  </a:cubicBezTo>
                  <a:cubicBezTo>
                    <a:pt x="0" y="11109"/>
                    <a:pt x="3129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7" name="图形 13">
              <a:extLst>
                <a:ext uri="{FF2B5EF4-FFF2-40B4-BE49-F238E27FC236}">
                  <a16:creationId xmlns:a16="http://schemas.microsoft.com/office/drawing/2014/main" id="{1C8A057E-C285-3AF5-A7EA-D045A35C9F37}"/>
                </a:ext>
              </a:extLst>
            </p:cNvPr>
            <p:cNvSpPr/>
            <p:nvPr/>
          </p:nvSpPr>
          <p:spPr>
            <a:xfrm>
              <a:off x="6933433" y="2083264"/>
              <a:ext cx="14082" cy="14082"/>
            </a:xfrm>
            <a:custGeom>
              <a:avLst/>
              <a:gdLst>
                <a:gd name="connsiteX0" fmla="*/ 7041 w 14082"/>
                <a:gd name="connsiteY0" fmla="*/ 14082 h 14082"/>
                <a:gd name="connsiteX1" fmla="*/ 14082 w 14082"/>
                <a:gd name="connsiteY1" fmla="*/ 7041 h 14082"/>
                <a:gd name="connsiteX2" fmla="*/ 7041 w 14082"/>
                <a:gd name="connsiteY2" fmla="*/ 0 h 14082"/>
                <a:gd name="connsiteX3" fmla="*/ 0 w 14082"/>
                <a:gd name="connsiteY3" fmla="*/ 7041 h 14082"/>
                <a:gd name="connsiteX4" fmla="*/ 7041 w 14082"/>
                <a:gd name="connsiteY4" fmla="*/ 14082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082">
                  <a:moveTo>
                    <a:pt x="7041" y="14082"/>
                  </a:moveTo>
                  <a:cubicBezTo>
                    <a:pt x="10953" y="14082"/>
                    <a:pt x="14082" y="10953"/>
                    <a:pt x="14082" y="7041"/>
                  </a:cubicBezTo>
                  <a:cubicBezTo>
                    <a:pt x="14082" y="3129"/>
                    <a:pt x="10953" y="0"/>
                    <a:pt x="7041" y="0"/>
                  </a:cubicBezTo>
                  <a:cubicBezTo>
                    <a:pt x="3129" y="0"/>
                    <a:pt x="0" y="3129"/>
                    <a:pt x="0" y="7041"/>
                  </a:cubicBezTo>
                  <a:cubicBezTo>
                    <a:pt x="0" y="10953"/>
                    <a:pt x="3129" y="14082"/>
                    <a:pt x="7041" y="140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8" name="图形 13">
              <a:extLst>
                <a:ext uri="{FF2B5EF4-FFF2-40B4-BE49-F238E27FC236}">
                  <a16:creationId xmlns:a16="http://schemas.microsoft.com/office/drawing/2014/main" id="{F5D8DCE2-F269-9940-B67D-4B45A13043E6}"/>
                </a:ext>
              </a:extLst>
            </p:cNvPr>
            <p:cNvSpPr/>
            <p:nvPr/>
          </p:nvSpPr>
          <p:spPr>
            <a:xfrm>
              <a:off x="7024812" y="2151172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9" name="图形 13">
              <a:extLst>
                <a:ext uri="{FF2B5EF4-FFF2-40B4-BE49-F238E27FC236}">
                  <a16:creationId xmlns:a16="http://schemas.microsoft.com/office/drawing/2014/main" id="{8A14BAB7-A901-317E-B02A-66851D6C2916}"/>
                </a:ext>
              </a:extLst>
            </p:cNvPr>
            <p:cNvSpPr/>
            <p:nvPr/>
          </p:nvSpPr>
          <p:spPr>
            <a:xfrm>
              <a:off x="7110871" y="2224870"/>
              <a:ext cx="11578" cy="11735"/>
            </a:xfrm>
            <a:custGeom>
              <a:avLst/>
              <a:gdLst>
                <a:gd name="connsiteX0" fmla="*/ 5789 w 11578"/>
                <a:gd name="connsiteY0" fmla="*/ 11735 h 11735"/>
                <a:gd name="connsiteX1" fmla="*/ 11579 w 11578"/>
                <a:gd name="connsiteY1" fmla="*/ 5789 h 11735"/>
                <a:gd name="connsiteX2" fmla="*/ 5789 w 11578"/>
                <a:gd name="connsiteY2" fmla="*/ 0 h 11735"/>
                <a:gd name="connsiteX3" fmla="*/ 0 w 11578"/>
                <a:gd name="connsiteY3" fmla="*/ 5789 h 11735"/>
                <a:gd name="connsiteX4" fmla="*/ 5789 w 11578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735">
                  <a:moveTo>
                    <a:pt x="5789" y="11735"/>
                  </a:moveTo>
                  <a:cubicBezTo>
                    <a:pt x="9075" y="11735"/>
                    <a:pt x="11579" y="9075"/>
                    <a:pt x="11579" y="5789"/>
                  </a:cubicBezTo>
                  <a:cubicBezTo>
                    <a:pt x="11579" y="2503"/>
                    <a:pt x="8919" y="0"/>
                    <a:pt x="5789" y="0"/>
                  </a:cubicBezTo>
                  <a:cubicBezTo>
                    <a:pt x="2504" y="0"/>
                    <a:pt x="0" y="2660"/>
                    <a:pt x="0" y="5789"/>
                  </a:cubicBezTo>
                  <a:cubicBezTo>
                    <a:pt x="0" y="9075"/>
                    <a:pt x="2660" y="11735"/>
                    <a:pt x="5789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0" name="图形 13">
              <a:extLst>
                <a:ext uri="{FF2B5EF4-FFF2-40B4-BE49-F238E27FC236}">
                  <a16:creationId xmlns:a16="http://schemas.microsoft.com/office/drawing/2014/main" id="{4AD5AA73-02F9-B10A-4EE5-5C2306F5E245}"/>
                </a:ext>
              </a:extLst>
            </p:cNvPr>
            <p:cNvSpPr/>
            <p:nvPr/>
          </p:nvSpPr>
          <p:spPr>
            <a:xfrm>
              <a:off x="7191447" y="2304044"/>
              <a:ext cx="11585" cy="11578"/>
            </a:xfrm>
            <a:custGeom>
              <a:avLst/>
              <a:gdLst>
                <a:gd name="connsiteX0" fmla="*/ 5796 w 11585"/>
                <a:gd name="connsiteY0" fmla="*/ 11579 h 11578"/>
                <a:gd name="connsiteX1" fmla="*/ 11586 w 11585"/>
                <a:gd name="connsiteY1" fmla="*/ 5789 h 11578"/>
                <a:gd name="connsiteX2" fmla="*/ 5796 w 11585"/>
                <a:gd name="connsiteY2" fmla="*/ 0 h 11578"/>
                <a:gd name="connsiteX3" fmla="*/ 7 w 11585"/>
                <a:gd name="connsiteY3" fmla="*/ 5789 h 11578"/>
                <a:gd name="connsiteX4" fmla="*/ 5796 w 11585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578">
                  <a:moveTo>
                    <a:pt x="5796" y="11579"/>
                  </a:moveTo>
                  <a:cubicBezTo>
                    <a:pt x="9082" y="11579"/>
                    <a:pt x="11586" y="8919"/>
                    <a:pt x="11586" y="5789"/>
                  </a:cubicBezTo>
                  <a:cubicBezTo>
                    <a:pt x="11586" y="2504"/>
                    <a:pt x="8926" y="0"/>
                    <a:pt x="5796" y="0"/>
                  </a:cubicBezTo>
                  <a:cubicBezTo>
                    <a:pt x="2510" y="0"/>
                    <a:pt x="7" y="2660"/>
                    <a:pt x="7" y="5789"/>
                  </a:cubicBezTo>
                  <a:cubicBezTo>
                    <a:pt x="-150" y="9075"/>
                    <a:pt x="2510" y="11579"/>
                    <a:pt x="5796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1" name="图形 13">
              <a:extLst>
                <a:ext uri="{FF2B5EF4-FFF2-40B4-BE49-F238E27FC236}">
                  <a16:creationId xmlns:a16="http://schemas.microsoft.com/office/drawing/2014/main" id="{00C4555A-1C53-669A-D1B0-ED11E4931BCA}"/>
                </a:ext>
              </a:extLst>
            </p:cNvPr>
            <p:cNvSpPr/>
            <p:nvPr/>
          </p:nvSpPr>
          <p:spPr>
            <a:xfrm>
              <a:off x="7266404" y="2388695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6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156" y="8606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2" name="图形 13">
              <a:extLst>
                <a:ext uri="{FF2B5EF4-FFF2-40B4-BE49-F238E27FC236}">
                  <a16:creationId xmlns:a16="http://schemas.microsoft.com/office/drawing/2014/main" id="{185CFC15-5159-6575-AEAA-97FDFEF46F75}"/>
                </a:ext>
              </a:extLst>
            </p:cNvPr>
            <p:cNvSpPr/>
            <p:nvPr/>
          </p:nvSpPr>
          <p:spPr>
            <a:xfrm>
              <a:off x="7336503" y="2479292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3" name="图形 13">
              <a:extLst>
                <a:ext uri="{FF2B5EF4-FFF2-40B4-BE49-F238E27FC236}">
                  <a16:creationId xmlns:a16="http://schemas.microsoft.com/office/drawing/2014/main" id="{9F0DD7C2-0692-6AB3-BADC-444D7D1CF3F9}"/>
                </a:ext>
              </a:extLst>
            </p:cNvPr>
            <p:cNvSpPr/>
            <p:nvPr/>
          </p:nvSpPr>
          <p:spPr>
            <a:xfrm>
              <a:off x="7398152" y="2572549"/>
              <a:ext cx="10014" cy="10014"/>
            </a:xfrm>
            <a:custGeom>
              <a:avLst/>
              <a:gdLst>
                <a:gd name="connsiteX0" fmla="*/ 10014 w 10014"/>
                <a:gd name="connsiteY0" fmla="*/ 5007 h 10014"/>
                <a:gd name="connsiteX1" fmla="*/ 5007 w 10014"/>
                <a:gd name="connsiteY1" fmla="*/ 10014 h 10014"/>
                <a:gd name="connsiteX2" fmla="*/ 0 w 10014"/>
                <a:gd name="connsiteY2" fmla="*/ 5007 h 10014"/>
                <a:gd name="connsiteX3" fmla="*/ 5007 w 10014"/>
                <a:gd name="connsiteY3" fmla="*/ 0 h 10014"/>
                <a:gd name="connsiteX4" fmla="*/ 10014 w 10014"/>
                <a:gd name="connsiteY4" fmla="*/ 5007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10014" y="5007"/>
                  </a:moveTo>
                  <a:cubicBezTo>
                    <a:pt x="10014" y="7773"/>
                    <a:pt x="7772" y="10014"/>
                    <a:pt x="5007" y="10014"/>
                  </a:cubicBezTo>
                  <a:cubicBezTo>
                    <a:pt x="2242" y="10014"/>
                    <a:pt x="0" y="7772"/>
                    <a:pt x="0" y="5007"/>
                  </a:cubicBezTo>
                  <a:cubicBezTo>
                    <a:pt x="0" y="2242"/>
                    <a:pt x="2241" y="0"/>
                    <a:pt x="5007" y="0"/>
                  </a:cubicBezTo>
                  <a:cubicBezTo>
                    <a:pt x="7772" y="0"/>
                    <a:pt x="10014" y="2242"/>
                    <a:pt x="1001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4" name="图形 13">
              <a:extLst>
                <a:ext uri="{FF2B5EF4-FFF2-40B4-BE49-F238E27FC236}">
                  <a16:creationId xmlns:a16="http://schemas.microsoft.com/office/drawing/2014/main" id="{4D09710C-44A9-3074-6FFC-86CBA11F3082}"/>
                </a:ext>
              </a:extLst>
            </p:cNvPr>
            <p:cNvSpPr/>
            <p:nvPr/>
          </p:nvSpPr>
          <p:spPr>
            <a:xfrm>
              <a:off x="7455264" y="2671751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89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5" name="图形 13">
              <a:extLst>
                <a:ext uri="{FF2B5EF4-FFF2-40B4-BE49-F238E27FC236}">
                  <a16:creationId xmlns:a16="http://schemas.microsoft.com/office/drawing/2014/main" id="{F30F3012-D180-A9F6-5345-88061023EB17}"/>
                </a:ext>
              </a:extLst>
            </p:cNvPr>
            <p:cNvSpPr/>
            <p:nvPr/>
          </p:nvSpPr>
          <p:spPr>
            <a:xfrm>
              <a:off x="7504709" y="2773927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565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6" name="图形 13">
              <a:extLst>
                <a:ext uri="{FF2B5EF4-FFF2-40B4-BE49-F238E27FC236}">
                  <a16:creationId xmlns:a16="http://schemas.microsoft.com/office/drawing/2014/main" id="{A97532CB-A21E-F15A-6273-D77F644804B9}"/>
                </a:ext>
              </a:extLst>
            </p:cNvPr>
            <p:cNvSpPr/>
            <p:nvPr/>
          </p:nvSpPr>
          <p:spPr>
            <a:xfrm>
              <a:off x="7547269" y="2879388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3 h 5007"/>
                <a:gd name="connsiteX2" fmla="*/ 2504 w 5007"/>
                <a:gd name="connsiteY2" fmla="*/ 0 h 5007"/>
                <a:gd name="connsiteX3" fmla="*/ 0 w 5007"/>
                <a:gd name="connsiteY3" fmla="*/ 2503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7" name="图形 13">
              <a:extLst>
                <a:ext uri="{FF2B5EF4-FFF2-40B4-BE49-F238E27FC236}">
                  <a16:creationId xmlns:a16="http://schemas.microsoft.com/office/drawing/2014/main" id="{CD174D1B-2BD0-FD1F-7DB3-A7B22152B4B5}"/>
                </a:ext>
              </a:extLst>
            </p:cNvPr>
            <p:cNvSpPr/>
            <p:nvPr/>
          </p:nvSpPr>
          <p:spPr>
            <a:xfrm>
              <a:off x="7581693" y="2986727"/>
              <a:ext cx="5007" cy="5006"/>
            </a:xfrm>
            <a:custGeom>
              <a:avLst/>
              <a:gdLst>
                <a:gd name="connsiteX0" fmla="*/ 2504 w 5007"/>
                <a:gd name="connsiteY0" fmla="*/ 5007 h 5006"/>
                <a:gd name="connsiteX1" fmla="*/ 5007 w 5007"/>
                <a:gd name="connsiteY1" fmla="*/ 2503 h 5006"/>
                <a:gd name="connsiteX2" fmla="*/ 2504 w 5007"/>
                <a:gd name="connsiteY2" fmla="*/ 0 h 5006"/>
                <a:gd name="connsiteX3" fmla="*/ 0 w 5007"/>
                <a:gd name="connsiteY3" fmla="*/ 2503 h 5006"/>
                <a:gd name="connsiteX4" fmla="*/ 2504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8" name="图形 13">
              <a:extLst>
                <a:ext uri="{FF2B5EF4-FFF2-40B4-BE49-F238E27FC236}">
                  <a16:creationId xmlns:a16="http://schemas.microsoft.com/office/drawing/2014/main" id="{47464C33-06D3-83EA-2D64-EC4A25D00547}"/>
                </a:ext>
              </a:extLst>
            </p:cNvPr>
            <p:cNvSpPr/>
            <p:nvPr/>
          </p:nvSpPr>
          <p:spPr>
            <a:xfrm>
              <a:off x="7607042" y="3094379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49" name="图形 13">
              <a:extLst>
                <a:ext uri="{FF2B5EF4-FFF2-40B4-BE49-F238E27FC236}">
                  <a16:creationId xmlns:a16="http://schemas.microsoft.com/office/drawing/2014/main" id="{56C09BE5-7332-C880-27EE-90C0FEB18EB0}"/>
                </a:ext>
              </a:extLst>
            </p:cNvPr>
            <p:cNvSpPr/>
            <p:nvPr/>
          </p:nvSpPr>
          <p:spPr>
            <a:xfrm>
              <a:off x="7626287" y="3205474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0" name="图形 13">
              <a:extLst>
                <a:ext uri="{FF2B5EF4-FFF2-40B4-BE49-F238E27FC236}">
                  <a16:creationId xmlns:a16="http://schemas.microsoft.com/office/drawing/2014/main" id="{CA05C792-140D-81E3-2462-293539CC4F1B}"/>
                </a:ext>
              </a:extLst>
            </p:cNvPr>
            <p:cNvSpPr/>
            <p:nvPr/>
          </p:nvSpPr>
          <p:spPr>
            <a:xfrm>
              <a:off x="7638023" y="3317664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1" name="图形 13">
              <a:extLst>
                <a:ext uri="{FF2B5EF4-FFF2-40B4-BE49-F238E27FC236}">
                  <a16:creationId xmlns:a16="http://schemas.microsoft.com/office/drawing/2014/main" id="{B0873890-47BB-C79A-1F34-EE661E4395EA}"/>
                </a:ext>
              </a:extLst>
            </p:cNvPr>
            <p:cNvSpPr/>
            <p:nvPr/>
          </p:nvSpPr>
          <p:spPr>
            <a:xfrm>
              <a:off x="7765547" y="3428445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7" y="0"/>
                    <a:pt x="0" y="2816"/>
                    <a:pt x="0" y="6259"/>
                  </a:cubicBezTo>
                  <a:cubicBezTo>
                    <a:pt x="0" y="9701"/>
                    <a:pt x="2817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2" name="图形 13">
              <a:extLst>
                <a:ext uri="{FF2B5EF4-FFF2-40B4-BE49-F238E27FC236}">
                  <a16:creationId xmlns:a16="http://schemas.microsoft.com/office/drawing/2014/main" id="{B0EFD747-A2F0-3244-93FE-FB8247648DA6}"/>
                </a:ext>
              </a:extLst>
            </p:cNvPr>
            <p:cNvSpPr/>
            <p:nvPr/>
          </p:nvSpPr>
          <p:spPr>
            <a:xfrm>
              <a:off x="7761478" y="3540635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3" name="图形 13">
              <a:extLst>
                <a:ext uri="{FF2B5EF4-FFF2-40B4-BE49-F238E27FC236}">
                  <a16:creationId xmlns:a16="http://schemas.microsoft.com/office/drawing/2014/main" id="{15758E86-C0C0-B15A-7903-033B26D108EF}"/>
                </a:ext>
              </a:extLst>
            </p:cNvPr>
            <p:cNvSpPr/>
            <p:nvPr/>
          </p:nvSpPr>
          <p:spPr>
            <a:xfrm>
              <a:off x="7749894" y="3652199"/>
              <a:ext cx="15026" cy="15021"/>
            </a:xfrm>
            <a:custGeom>
              <a:avLst/>
              <a:gdLst>
                <a:gd name="connsiteX0" fmla="*/ 7516 w 15026"/>
                <a:gd name="connsiteY0" fmla="*/ 15021 h 15021"/>
                <a:gd name="connsiteX1" fmla="*/ 15026 w 15026"/>
                <a:gd name="connsiteY1" fmla="*/ 7511 h 15021"/>
                <a:gd name="connsiteX2" fmla="*/ 7516 w 15026"/>
                <a:gd name="connsiteY2" fmla="*/ 0 h 15021"/>
                <a:gd name="connsiteX3" fmla="*/ 5 w 15026"/>
                <a:gd name="connsiteY3" fmla="*/ 7511 h 15021"/>
                <a:gd name="connsiteX4" fmla="*/ 7516 w 15026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6" h="15021">
                  <a:moveTo>
                    <a:pt x="7516" y="15021"/>
                  </a:moveTo>
                  <a:cubicBezTo>
                    <a:pt x="11740" y="15021"/>
                    <a:pt x="15026" y="11579"/>
                    <a:pt x="15026" y="7511"/>
                  </a:cubicBezTo>
                  <a:cubicBezTo>
                    <a:pt x="15026" y="3286"/>
                    <a:pt x="11740" y="0"/>
                    <a:pt x="7516" y="0"/>
                  </a:cubicBezTo>
                  <a:cubicBezTo>
                    <a:pt x="3291" y="0"/>
                    <a:pt x="5" y="3286"/>
                    <a:pt x="5" y="7511"/>
                  </a:cubicBezTo>
                  <a:cubicBezTo>
                    <a:pt x="-151" y="11579"/>
                    <a:pt x="3291" y="15021"/>
                    <a:pt x="7516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4" name="图形 13">
              <a:extLst>
                <a:ext uri="{FF2B5EF4-FFF2-40B4-BE49-F238E27FC236}">
                  <a16:creationId xmlns:a16="http://schemas.microsoft.com/office/drawing/2014/main" id="{A00BB670-A870-B727-6DBE-149B53A07346}"/>
                </a:ext>
              </a:extLst>
            </p:cNvPr>
            <p:cNvSpPr/>
            <p:nvPr/>
          </p:nvSpPr>
          <p:spPr>
            <a:xfrm>
              <a:off x="7728932" y="3760477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5" name="图形 13">
              <a:extLst>
                <a:ext uri="{FF2B5EF4-FFF2-40B4-BE49-F238E27FC236}">
                  <a16:creationId xmlns:a16="http://schemas.microsoft.com/office/drawing/2014/main" id="{92407A8F-A966-3645-706F-52AE10892DB3}"/>
                </a:ext>
              </a:extLst>
            </p:cNvPr>
            <p:cNvSpPr/>
            <p:nvPr/>
          </p:nvSpPr>
          <p:spPr>
            <a:xfrm>
              <a:off x="7702489" y="3869224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320"/>
                    <a:pt x="18151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0" y="18151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6" name="图形 13">
              <a:extLst>
                <a:ext uri="{FF2B5EF4-FFF2-40B4-BE49-F238E27FC236}">
                  <a16:creationId xmlns:a16="http://schemas.microsoft.com/office/drawing/2014/main" id="{21280997-8FF9-6D66-D889-92672B37494F}"/>
                </a:ext>
              </a:extLst>
            </p:cNvPr>
            <p:cNvSpPr/>
            <p:nvPr/>
          </p:nvSpPr>
          <p:spPr>
            <a:xfrm>
              <a:off x="7667126" y="3974059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7" name="图形 13">
              <a:extLst>
                <a:ext uri="{FF2B5EF4-FFF2-40B4-BE49-F238E27FC236}">
                  <a16:creationId xmlns:a16="http://schemas.microsoft.com/office/drawing/2014/main" id="{EF6934B4-600A-B909-CA55-A74BF46904B4}"/>
                </a:ext>
              </a:extLst>
            </p:cNvPr>
            <p:cNvSpPr/>
            <p:nvPr/>
          </p:nvSpPr>
          <p:spPr>
            <a:xfrm>
              <a:off x="7628165" y="4079834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8" name="图形 13">
              <a:extLst>
                <a:ext uri="{FF2B5EF4-FFF2-40B4-BE49-F238E27FC236}">
                  <a16:creationId xmlns:a16="http://schemas.microsoft.com/office/drawing/2014/main" id="{9C20A2C2-41F8-8F91-CCAB-1AAB92EB8EBA}"/>
                </a:ext>
              </a:extLst>
            </p:cNvPr>
            <p:cNvSpPr/>
            <p:nvPr/>
          </p:nvSpPr>
          <p:spPr>
            <a:xfrm>
              <a:off x="7579033" y="4179506"/>
              <a:ext cx="36927" cy="36927"/>
            </a:xfrm>
            <a:custGeom>
              <a:avLst/>
              <a:gdLst>
                <a:gd name="connsiteX0" fmla="*/ 18464 w 36927"/>
                <a:gd name="connsiteY0" fmla="*/ 36927 h 36927"/>
                <a:gd name="connsiteX1" fmla="*/ 36927 w 36927"/>
                <a:gd name="connsiteY1" fmla="*/ 18463 h 36927"/>
                <a:gd name="connsiteX2" fmla="*/ 18464 w 36927"/>
                <a:gd name="connsiteY2" fmla="*/ 0 h 36927"/>
                <a:gd name="connsiteX3" fmla="*/ 0 w 36927"/>
                <a:gd name="connsiteY3" fmla="*/ 18463 h 36927"/>
                <a:gd name="connsiteX4" fmla="*/ 18464 w 36927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927">
                  <a:moveTo>
                    <a:pt x="18464" y="36927"/>
                  </a:moveTo>
                  <a:cubicBezTo>
                    <a:pt x="28634" y="36927"/>
                    <a:pt x="36927" y="28634"/>
                    <a:pt x="36927" y="18463"/>
                  </a:cubicBezTo>
                  <a:cubicBezTo>
                    <a:pt x="36927" y="8293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3"/>
                  </a:cubicBezTo>
                  <a:cubicBezTo>
                    <a:pt x="156" y="28634"/>
                    <a:pt x="8293" y="36927"/>
                    <a:pt x="18464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59" name="图形 13">
              <a:extLst>
                <a:ext uri="{FF2B5EF4-FFF2-40B4-BE49-F238E27FC236}">
                  <a16:creationId xmlns:a16="http://schemas.microsoft.com/office/drawing/2014/main" id="{97D3EA07-FBF8-3A60-4676-EE2D4196BD6D}"/>
                </a:ext>
              </a:extLst>
            </p:cNvPr>
            <p:cNvSpPr/>
            <p:nvPr/>
          </p:nvSpPr>
          <p:spPr>
            <a:xfrm>
              <a:off x="7524894" y="4277457"/>
              <a:ext cx="40995" cy="40995"/>
            </a:xfrm>
            <a:custGeom>
              <a:avLst/>
              <a:gdLst>
                <a:gd name="connsiteX0" fmla="*/ 20498 w 40995"/>
                <a:gd name="connsiteY0" fmla="*/ 40996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6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6"/>
                  </a:moveTo>
                  <a:cubicBezTo>
                    <a:pt x="31764" y="40996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764"/>
                    <a:pt x="9232" y="40996"/>
                    <a:pt x="20498" y="4099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0" name="图形 13">
              <a:extLst>
                <a:ext uri="{FF2B5EF4-FFF2-40B4-BE49-F238E27FC236}">
                  <a16:creationId xmlns:a16="http://schemas.microsoft.com/office/drawing/2014/main" id="{1BD0DA9F-E416-B3FC-064E-C86E083D06ED}"/>
                </a:ext>
              </a:extLst>
            </p:cNvPr>
            <p:cNvSpPr/>
            <p:nvPr/>
          </p:nvSpPr>
          <p:spPr>
            <a:xfrm>
              <a:off x="7462618" y="4370087"/>
              <a:ext cx="48506" cy="48506"/>
            </a:xfrm>
            <a:custGeom>
              <a:avLst/>
              <a:gdLst>
                <a:gd name="connsiteX0" fmla="*/ 24253 w 48506"/>
                <a:gd name="connsiteY0" fmla="*/ 48506 h 48506"/>
                <a:gd name="connsiteX1" fmla="*/ 48506 w 48506"/>
                <a:gd name="connsiteY1" fmla="*/ 24253 h 48506"/>
                <a:gd name="connsiteX2" fmla="*/ 24253 w 48506"/>
                <a:gd name="connsiteY2" fmla="*/ 0 h 48506"/>
                <a:gd name="connsiteX3" fmla="*/ 0 w 48506"/>
                <a:gd name="connsiteY3" fmla="*/ 24253 h 48506"/>
                <a:gd name="connsiteX4" fmla="*/ 24253 w 48506"/>
                <a:gd name="connsiteY4" fmla="*/ 48506 h 4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06" h="48506">
                  <a:moveTo>
                    <a:pt x="24253" y="48506"/>
                  </a:moveTo>
                  <a:cubicBezTo>
                    <a:pt x="37710" y="48506"/>
                    <a:pt x="48506" y="37710"/>
                    <a:pt x="48506" y="24253"/>
                  </a:cubicBezTo>
                  <a:cubicBezTo>
                    <a:pt x="48506" y="10797"/>
                    <a:pt x="37710" y="0"/>
                    <a:pt x="24253" y="0"/>
                  </a:cubicBezTo>
                  <a:cubicBezTo>
                    <a:pt x="10797" y="0"/>
                    <a:pt x="0" y="10797"/>
                    <a:pt x="0" y="24253"/>
                  </a:cubicBezTo>
                  <a:cubicBezTo>
                    <a:pt x="0" y="37710"/>
                    <a:pt x="10953" y="48506"/>
                    <a:pt x="24253" y="485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1" name="图形 13">
              <a:extLst>
                <a:ext uri="{FF2B5EF4-FFF2-40B4-BE49-F238E27FC236}">
                  <a16:creationId xmlns:a16="http://schemas.microsoft.com/office/drawing/2014/main" id="{5BD4E6E5-701A-DEA0-5E81-669DFB329B49}"/>
                </a:ext>
              </a:extLst>
            </p:cNvPr>
            <p:cNvSpPr/>
            <p:nvPr/>
          </p:nvSpPr>
          <p:spPr>
            <a:xfrm>
              <a:off x="7392363" y="4456929"/>
              <a:ext cx="60084" cy="60085"/>
            </a:xfrm>
            <a:custGeom>
              <a:avLst/>
              <a:gdLst>
                <a:gd name="connsiteX0" fmla="*/ 30042 w 60084"/>
                <a:gd name="connsiteY0" fmla="*/ 60085 h 60085"/>
                <a:gd name="connsiteX1" fmla="*/ 60085 w 60084"/>
                <a:gd name="connsiteY1" fmla="*/ 30042 h 60085"/>
                <a:gd name="connsiteX2" fmla="*/ 30042 w 60084"/>
                <a:gd name="connsiteY2" fmla="*/ 0 h 60085"/>
                <a:gd name="connsiteX3" fmla="*/ 0 w 60084"/>
                <a:gd name="connsiteY3" fmla="*/ 30042 h 60085"/>
                <a:gd name="connsiteX4" fmla="*/ 30042 w 60084"/>
                <a:gd name="connsiteY4" fmla="*/ 60085 h 6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5">
                  <a:moveTo>
                    <a:pt x="30042" y="60085"/>
                  </a:moveTo>
                  <a:cubicBezTo>
                    <a:pt x="46628" y="60085"/>
                    <a:pt x="60085" y="46629"/>
                    <a:pt x="60085" y="30042"/>
                  </a:cubicBezTo>
                  <a:cubicBezTo>
                    <a:pt x="60085" y="13457"/>
                    <a:pt x="46628" y="0"/>
                    <a:pt x="30042" y="0"/>
                  </a:cubicBezTo>
                  <a:cubicBezTo>
                    <a:pt x="13457" y="0"/>
                    <a:pt x="0" y="13457"/>
                    <a:pt x="0" y="30042"/>
                  </a:cubicBezTo>
                  <a:cubicBezTo>
                    <a:pt x="0" y="46629"/>
                    <a:pt x="13457" y="60085"/>
                    <a:pt x="30042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2" name="图形 13">
              <a:extLst>
                <a:ext uri="{FF2B5EF4-FFF2-40B4-BE49-F238E27FC236}">
                  <a16:creationId xmlns:a16="http://schemas.microsoft.com/office/drawing/2014/main" id="{5478D5D5-B8B1-262E-3D01-8DF090A4A462}"/>
                </a:ext>
              </a:extLst>
            </p:cNvPr>
            <p:cNvSpPr/>
            <p:nvPr/>
          </p:nvSpPr>
          <p:spPr>
            <a:xfrm>
              <a:off x="7322106" y="4545179"/>
              <a:ext cx="60086" cy="60085"/>
            </a:xfrm>
            <a:custGeom>
              <a:avLst/>
              <a:gdLst>
                <a:gd name="connsiteX0" fmla="*/ 30044 w 60086"/>
                <a:gd name="connsiteY0" fmla="*/ 60085 h 60085"/>
                <a:gd name="connsiteX1" fmla="*/ 60086 w 60086"/>
                <a:gd name="connsiteY1" fmla="*/ 30042 h 60085"/>
                <a:gd name="connsiteX2" fmla="*/ 30044 w 60086"/>
                <a:gd name="connsiteY2" fmla="*/ 0 h 60085"/>
                <a:gd name="connsiteX3" fmla="*/ 1 w 60086"/>
                <a:gd name="connsiteY3" fmla="*/ 30042 h 60085"/>
                <a:gd name="connsiteX4" fmla="*/ 30044 w 60086"/>
                <a:gd name="connsiteY4" fmla="*/ 60085 h 6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6" h="60085">
                  <a:moveTo>
                    <a:pt x="30044" y="60085"/>
                  </a:moveTo>
                  <a:cubicBezTo>
                    <a:pt x="46630" y="60085"/>
                    <a:pt x="60086" y="46629"/>
                    <a:pt x="60086" y="30042"/>
                  </a:cubicBezTo>
                  <a:cubicBezTo>
                    <a:pt x="60086" y="13457"/>
                    <a:pt x="46630" y="0"/>
                    <a:pt x="30044" y="0"/>
                  </a:cubicBezTo>
                  <a:cubicBezTo>
                    <a:pt x="13458" y="0"/>
                    <a:pt x="1" y="13457"/>
                    <a:pt x="1" y="30042"/>
                  </a:cubicBezTo>
                  <a:cubicBezTo>
                    <a:pt x="-155" y="46472"/>
                    <a:pt x="13301" y="60085"/>
                    <a:pt x="30044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3" name="图形 13">
              <a:extLst>
                <a:ext uri="{FF2B5EF4-FFF2-40B4-BE49-F238E27FC236}">
                  <a16:creationId xmlns:a16="http://schemas.microsoft.com/office/drawing/2014/main" id="{4793FE37-5704-0689-7736-4AF74A9C3AC8}"/>
                </a:ext>
              </a:extLst>
            </p:cNvPr>
            <p:cNvSpPr/>
            <p:nvPr/>
          </p:nvSpPr>
          <p:spPr>
            <a:xfrm>
              <a:off x="7240742" y="4623101"/>
              <a:ext cx="71037" cy="71037"/>
            </a:xfrm>
            <a:custGeom>
              <a:avLst/>
              <a:gdLst>
                <a:gd name="connsiteX0" fmla="*/ 35519 w 71037"/>
                <a:gd name="connsiteY0" fmla="*/ 71038 h 71037"/>
                <a:gd name="connsiteX1" fmla="*/ 71038 w 71037"/>
                <a:gd name="connsiteY1" fmla="*/ 35519 h 71037"/>
                <a:gd name="connsiteX2" fmla="*/ 35519 w 71037"/>
                <a:gd name="connsiteY2" fmla="*/ 0 h 71037"/>
                <a:gd name="connsiteX3" fmla="*/ 0 w 71037"/>
                <a:gd name="connsiteY3" fmla="*/ 35519 h 71037"/>
                <a:gd name="connsiteX4" fmla="*/ 35519 w 71037"/>
                <a:gd name="connsiteY4" fmla="*/ 71038 h 7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" h="71037">
                  <a:moveTo>
                    <a:pt x="35519" y="71038"/>
                  </a:moveTo>
                  <a:cubicBezTo>
                    <a:pt x="55078" y="71038"/>
                    <a:pt x="71038" y="55078"/>
                    <a:pt x="71038" y="35519"/>
                  </a:cubicBezTo>
                  <a:cubicBezTo>
                    <a:pt x="71038" y="15960"/>
                    <a:pt x="55078" y="0"/>
                    <a:pt x="35519" y="0"/>
                  </a:cubicBezTo>
                  <a:cubicBezTo>
                    <a:pt x="15960" y="0"/>
                    <a:pt x="0" y="15960"/>
                    <a:pt x="0" y="35519"/>
                  </a:cubicBezTo>
                  <a:cubicBezTo>
                    <a:pt x="0" y="55078"/>
                    <a:pt x="15960" y="71038"/>
                    <a:pt x="35519" y="710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4" name="图形 13">
              <a:extLst>
                <a:ext uri="{FF2B5EF4-FFF2-40B4-BE49-F238E27FC236}">
                  <a16:creationId xmlns:a16="http://schemas.microsoft.com/office/drawing/2014/main" id="{C6C4420D-6BEF-C16C-B2E2-9B107886E1FB}"/>
                </a:ext>
              </a:extLst>
            </p:cNvPr>
            <p:cNvSpPr/>
            <p:nvPr/>
          </p:nvSpPr>
          <p:spPr>
            <a:xfrm>
              <a:off x="7149676" y="4691479"/>
              <a:ext cx="91066" cy="91066"/>
            </a:xfrm>
            <a:custGeom>
              <a:avLst/>
              <a:gdLst>
                <a:gd name="connsiteX0" fmla="*/ 45533 w 91066"/>
                <a:gd name="connsiteY0" fmla="*/ 91066 h 91066"/>
                <a:gd name="connsiteX1" fmla="*/ 91066 w 91066"/>
                <a:gd name="connsiteY1" fmla="*/ 45533 h 91066"/>
                <a:gd name="connsiteX2" fmla="*/ 45533 w 91066"/>
                <a:gd name="connsiteY2" fmla="*/ 0 h 91066"/>
                <a:gd name="connsiteX3" fmla="*/ 0 w 91066"/>
                <a:gd name="connsiteY3" fmla="*/ 45533 h 91066"/>
                <a:gd name="connsiteX4" fmla="*/ 45533 w 91066"/>
                <a:gd name="connsiteY4" fmla="*/ 91066 h 9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66" h="91066">
                  <a:moveTo>
                    <a:pt x="45533" y="91066"/>
                  </a:moveTo>
                  <a:cubicBezTo>
                    <a:pt x="70725" y="91066"/>
                    <a:pt x="91066" y="70725"/>
                    <a:pt x="91066" y="45533"/>
                  </a:cubicBezTo>
                  <a:cubicBezTo>
                    <a:pt x="91066" y="20341"/>
                    <a:pt x="70725" y="0"/>
                    <a:pt x="45533" y="0"/>
                  </a:cubicBezTo>
                  <a:cubicBezTo>
                    <a:pt x="20341" y="0"/>
                    <a:pt x="0" y="20341"/>
                    <a:pt x="0" y="45533"/>
                  </a:cubicBezTo>
                  <a:cubicBezTo>
                    <a:pt x="0" y="70725"/>
                    <a:pt x="20498" y="91066"/>
                    <a:pt x="45533" y="9106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5" name="图形 13">
              <a:extLst>
                <a:ext uri="{FF2B5EF4-FFF2-40B4-BE49-F238E27FC236}">
                  <a16:creationId xmlns:a16="http://schemas.microsoft.com/office/drawing/2014/main" id="{6FE9FA7B-2301-DB7D-FB2A-3404FEFC0747}"/>
                </a:ext>
              </a:extLst>
            </p:cNvPr>
            <p:cNvSpPr/>
            <p:nvPr/>
          </p:nvSpPr>
          <p:spPr>
            <a:xfrm>
              <a:off x="7063929" y="4764707"/>
              <a:ext cx="91066" cy="91066"/>
            </a:xfrm>
            <a:custGeom>
              <a:avLst/>
              <a:gdLst>
                <a:gd name="connsiteX0" fmla="*/ 45534 w 91066"/>
                <a:gd name="connsiteY0" fmla="*/ 91066 h 91066"/>
                <a:gd name="connsiteX1" fmla="*/ 91067 w 91066"/>
                <a:gd name="connsiteY1" fmla="*/ 45533 h 91066"/>
                <a:gd name="connsiteX2" fmla="*/ 45534 w 91066"/>
                <a:gd name="connsiteY2" fmla="*/ 0 h 91066"/>
                <a:gd name="connsiteX3" fmla="*/ 1 w 91066"/>
                <a:gd name="connsiteY3" fmla="*/ 45533 h 91066"/>
                <a:gd name="connsiteX4" fmla="*/ 45534 w 91066"/>
                <a:gd name="connsiteY4" fmla="*/ 91066 h 9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66" h="91066">
                  <a:moveTo>
                    <a:pt x="45534" y="91066"/>
                  </a:moveTo>
                  <a:cubicBezTo>
                    <a:pt x="70726" y="91066"/>
                    <a:pt x="91067" y="70725"/>
                    <a:pt x="91067" y="45533"/>
                  </a:cubicBezTo>
                  <a:cubicBezTo>
                    <a:pt x="91067" y="20341"/>
                    <a:pt x="70726" y="0"/>
                    <a:pt x="45534" y="0"/>
                  </a:cubicBezTo>
                  <a:cubicBezTo>
                    <a:pt x="20342" y="0"/>
                    <a:pt x="1" y="20341"/>
                    <a:pt x="1" y="45533"/>
                  </a:cubicBezTo>
                  <a:cubicBezTo>
                    <a:pt x="-155" y="70569"/>
                    <a:pt x="20342" y="91066"/>
                    <a:pt x="45534" y="9106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6" name="图形 13">
              <a:extLst>
                <a:ext uri="{FF2B5EF4-FFF2-40B4-BE49-F238E27FC236}">
                  <a16:creationId xmlns:a16="http://schemas.microsoft.com/office/drawing/2014/main" id="{4D982984-6F12-ABA2-1281-5D078CFF1C51}"/>
                </a:ext>
              </a:extLst>
            </p:cNvPr>
            <p:cNvSpPr/>
            <p:nvPr/>
          </p:nvSpPr>
          <p:spPr>
            <a:xfrm>
              <a:off x="6965979" y="4824636"/>
              <a:ext cx="106087" cy="106087"/>
            </a:xfrm>
            <a:custGeom>
              <a:avLst/>
              <a:gdLst>
                <a:gd name="connsiteX0" fmla="*/ 53044 w 106087"/>
                <a:gd name="connsiteY0" fmla="*/ 106087 h 106087"/>
                <a:gd name="connsiteX1" fmla="*/ 106087 w 106087"/>
                <a:gd name="connsiteY1" fmla="*/ 53044 h 106087"/>
                <a:gd name="connsiteX2" fmla="*/ 53044 w 106087"/>
                <a:gd name="connsiteY2" fmla="*/ 0 h 106087"/>
                <a:gd name="connsiteX3" fmla="*/ 0 w 106087"/>
                <a:gd name="connsiteY3" fmla="*/ 53044 h 106087"/>
                <a:gd name="connsiteX4" fmla="*/ 53044 w 106087"/>
                <a:gd name="connsiteY4" fmla="*/ 106087 h 1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87" h="106087">
                  <a:moveTo>
                    <a:pt x="53044" y="106087"/>
                  </a:moveTo>
                  <a:cubicBezTo>
                    <a:pt x="82304" y="106087"/>
                    <a:pt x="106087" y="82304"/>
                    <a:pt x="106087" y="53044"/>
                  </a:cubicBezTo>
                  <a:cubicBezTo>
                    <a:pt x="106087" y="23627"/>
                    <a:pt x="82304" y="0"/>
                    <a:pt x="53044" y="0"/>
                  </a:cubicBezTo>
                  <a:cubicBezTo>
                    <a:pt x="23783" y="0"/>
                    <a:pt x="0" y="23784"/>
                    <a:pt x="0" y="53044"/>
                  </a:cubicBezTo>
                  <a:cubicBezTo>
                    <a:pt x="0" y="82304"/>
                    <a:pt x="23783" y="106087"/>
                    <a:pt x="53044" y="10608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7" name="图形 13">
              <a:extLst>
                <a:ext uri="{FF2B5EF4-FFF2-40B4-BE49-F238E27FC236}">
                  <a16:creationId xmlns:a16="http://schemas.microsoft.com/office/drawing/2014/main" id="{36FFC0EA-BFCF-385D-7FF3-0E675EF92FF1}"/>
                </a:ext>
              </a:extLst>
            </p:cNvPr>
            <p:cNvSpPr/>
            <p:nvPr/>
          </p:nvSpPr>
          <p:spPr>
            <a:xfrm>
              <a:off x="6863959" y="4878305"/>
              <a:ext cx="121265" cy="121421"/>
            </a:xfrm>
            <a:custGeom>
              <a:avLst/>
              <a:gdLst>
                <a:gd name="connsiteX0" fmla="*/ 60555 w 121265"/>
                <a:gd name="connsiteY0" fmla="*/ 121422 h 121421"/>
                <a:gd name="connsiteX1" fmla="*/ 121266 w 121265"/>
                <a:gd name="connsiteY1" fmla="*/ 60711 h 121421"/>
                <a:gd name="connsiteX2" fmla="*/ 60555 w 121265"/>
                <a:gd name="connsiteY2" fmla="*/ 0 h 121421"/>
                <a:gd name="connsiteX3" fmla="*/ 1 w 121265"/>
                <a:gd name="connsiteY3" fmla="*/ 60711 h 121421"/>
                <a:gd name="connsiteX4" fmla="*/ 60555 w 121265"/>
                <a:gd name="connsiteY4" fmla="*/ 121422 h 12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65" h="121421">
                  <a:moveTo>
                    <a:pt x="60555" y="121422"/>
                  </a:moveTo>
                  <a:cubicBezTo>
                    <a:pt x="94040" y="121422"/>
                    <a:pt x="121266" y="94195"/>
                    <a:pt x="121266" y="60711"/>
                  </a:cubicBezTo>
                  <a:cubicBezTo>
                    <a:pt x="121266" y="27226"/>
                    <a:pt x="94196" y="0"/>
                    <a:pt x="60555" y="0"/>
                  </a:cubicBezTo>
                  <a:cubicBezTo>
                    <a:pt x="26914" y="0"/>
                    <a:pt x="1" y="27069"/>
                    <a:pt x="1" y="60711"/>
                  </a:cubicBezTo>
                  <a:cubicBezTo>
                    <a:pt x="-156" y="94352"/>
                    <a:pt x="27070" y="121422"/>
                    <a:pt x="60555" y="12142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8" name="图形 13">
              <a:extLst>
                <a:ext uri="{FF2B5EF4-FFF2-40B4-BE49-F238E27FC236}">
                  <a16:creationId xmlns:a16="http://schemas.microsoft.com/office/drawing/2014/main" id="{E98D2782-FDCA-B8D6-33FD-EA03F5FA53D0}"/>
                </a:ext>
              </a:extLst>
            </p:cNvPr>
            <p:cNvSpPr/>
            <p:nvPr/>
          </p:nvSpPr>
          <p:spPr>
            <a:xfrm>
              <a:off x="6770234" y="4938390"/>
              <a:ext cx="112033" cy="112033"/>
            </a:xfrm>
            <a:custGeom>
              <a:avLst/>
              <a:gdLst>
                <a:gd name="connsiteX0" fmla="*/ 56017 w 112033"/>
                <a:gd name="connsiteY0" fmla="*/ 112033 h 112033"/>
                <a:gd name="connsiteX1" fmla="*/ 112033 w 112033"/>
                <a:gd name="connsiteY1" fmla="*/ 56016 h 112033"/>
                <a:gd name="connsiteX2" fmla="*/ 56017 w 112033"/>
                <a:gd name="connsiteY2" fmla="*/ 0 h 112033"/>
                <a:gd name="connsiteX3" fmla="*/ 0 w 112033"/>
                <a:gd name="connsiteY3" fmla="*/ 56016 h 112033"/>
                <a:gd name="connsiteX4" fmla="*/ 56017 w 112033"/>
                <a:gd name="connsiteY4" fmla="*/ 112033 h 1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3" h="112033">
                  <a:moveTo>
                    <a:pt x="56017" y="112033"/>
                  </a:moveTo>
                  <a:cubicBezTo>
                    <a:pt x="86998" y="112033"/>
                    <a:pt x="112033" y="86998"/>
                    <a:pt x="112033" y="56016"/>
                  </a:cubicBezTo>
                  <a:cubicBezTo>
                    <a:pt x="112033" y="25035"/>
                    <a:pt x="86998" y="0"/>
                    <a:pt x="56017" y="0"/>
                  </a:cubicBezTo>
                  <a:cubicBezTo>
                    <a:pt x="25035" y="0"/>
                    <a:pt x="0" y="25035"/>
                    <a:pt x="0" y="56016"/>
                  </a:cubicBezTo>
                  <a:cubicBezTo>
                    <a:pt x="0" y="86998"/>
                    <a:pt x="25035" y="112033"/>
                    <a:pt x="56017" y="11203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69" name="图形 13">
              <a:extLst>
                <a:ext uri="{FF2B5EF4-FFF2-40B4-BE49-F238E27FC236}">
                  <a16:creationId xmlns:a16="http://schemas.microsoft.com/office/drawing/2014/main" id="{76B30663-2892-6A14-59FD-CBDD321938B3}"/>
                </a:ext>
              </a:extLst>
            </p:cNvPr>
            <p:cNvSpPr/>
            <p:nvPr/>
          </p:nvSpPr>
          <p:spPr>
            <a:xfrm>
              <a:off x="6668683" y="4987366"/>
              <a:ext cx="112033" cy="112033"/>
            </a:xfrm>
            <a:custGeom>
              <a:avLst/>
              <a:gdLst>
                <a:gd name="connsiteX0" fmla="*/ 56017 w 112033"/>
                <a:gd name="connsiteY0" fmla="*/ 112033 h 112033"/>
                <a:gd name="connsiteX1" fmla="*/ 112034 w 112033"/>
                <a:gd name="connsiteY1" fmla="*/ 56016 h 112033"/>
                <a:gd name="connsiteX2" fmla="*/ 56017 w 112033"/>
                <a:gd name="connsiteY2" fmla="*/ 0 h 112033"/>
                <a:gd name="connsiteX3" fmla="*/ 1 w 112033"/>
                <a:gd name="connsiteY3" fmla="*/ 56016 h 112033"/>
                <a:gd name="connsiteX4" fmla="*/ 56017 w 112033"/>
                <a:gd name="connsiteY4" fmla="*/ 112033 h 1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33" h="112033">
                  <a:moveTo>
                    <a:pt x="56017" y="112033"/>
                  </a:moveTo>
                  <a:cubicBezTo>
                    <a:pt x="86999" y="112033"/>
                    <a:pt x="112034" y="86998"/>
                    <a:pt x="112034" y="56016"/>
                  </a:cubicBezTo>
                  <a:cubicBezTo>
                    <a:pt x="112034" y="25035"/>
                    <a:pt x="86999" y="0"/>
                    <a:pt x="56017" y="0"/>
                  </a:cubicBezTo>
                  <a:cubicBezTo>
                    <a:pt x="25036" y="0"/>
                    <a:pt x="1" y="25035"/>
                    <a:pt x="1" y="56016"/>
                  </a:cubicBezTo>
                  <a:cubicBezTo>
                    <a:pt x="-156" y="86998"/>
                    <a:pt x="25036" y="112033"/>
                    <a:pt x="56017" y="11203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0" name="图形 13">
              <a:extLst>
                <a:ext uri="{FF2B5EF4-FFF2-40B4-BE49-F238E27FC236}">
                  <a16:creationId xmlns:a16="http://schemas.microsoft.com/office/drawing/2014/main" id="{271E37B0-DF9D-0919-7673-4B5796CE10FC}"/>
                </a:ext>
              </a:extLst>
            </p:cNvPr>
            <p:cNvSpPr/>
            <p:nvPr/>
          </p:nvSpPr>
          <p:spPr>
            <a:xfrm>
              <a:off x="6559311" y="5025075"/>
              <a:ext cx="121421" cy="121265"/>
            </a:xfrm>
            <a:custGeom>
              <a:avLst/>
              <a:gdLst>
                <a:gd name="connsiteX0" fmla="*/ 60711 w 121421"/>
                <a:gd name="connsiteY0" fmla="*/ 121265 h 121265"/>
                <a:gd name="connsiteX1" fmla="*/ 121422 w 121421"/>
                <a:gd name="connsiteY1" fmla="*/ 60711 h 121265"/>
                <a:gd name="connsiteX2" fmla="*/ 60711 w 121421"/>
                <a:gd name="connsiteY2" fmla="*/ 0 h 121265"/>
                <a:gd name="connsiteX3" fmla="*/ 0 w 121421"/>
                <a:gd name="connsiteY3" fmla="*/ 60711 h 121265"/>
                <a:gd name="connsiteX4" fmla="*/ 60711 w 121421"/>
                <a:gd name="connsiteY4" fmla="*/ 121265 h 1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421" h="121265">
                  <a:moveTo>
                    <a:pt x="60711" y="121265"/>
                  </a:moveTo>
                  <a:cubicBezTo>
                    <a:pt x="94196" y="121265"/>
                    <a:pt x="121422" y="94195"/>
                    <a:pt x="121422" y="60711"/>
                  </a:cubicBezTo>
                  <a:cubicBezTo>
                    <a:pt x="121422" y="27226"/>
                    <a:pt x="94352" y="0"/>
                    <a:pt x="60711" y="0"/>
                  </a:cubicBezTo>
                  <a:cubicBezTo>
                    <a:pt x="27226" y="0"/>
                    <a:pt x="0" y="27226"/>
                    <a:pt x="0" y="60711"/>
                  </a:cubicBezTo>
                  <a:cubicBezTo>
                    <a:pt x="156" y="94039"/>
                    <a:pt x="27226" y="121265"/>
                    <a:pt x="60711" y="1212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1" name="图形 13">
              <a:extLst>
                <a:ext uri="{FF2B5EF4-FFF2-40B4-BE49-F238E27FC236}">
                  <a16:creationId xmlns:a16="http://schemas.microsoft.com/office/drawing/2014/main" id="{CE3E0D03-90CB-9334-15B3-F5288ECF4438}"/>
                </a:ext>
              </a:extLst>
            </p:cNvPr>
            <p:cNvSpPr/>
            <p:nvPr/>
          </p:nvSpPr>
          <p:spPr>
            <a:xfrm>
              <a:off x="6476224" y="5084534"/>
              <a:ext cx="73541" cy="73541"/>
            </a:xfrm>
            <a:custGeom>
              <a:avLst/>
              <a:gdLst>
                <a:gd name="connsiteX0" fmla="*/ 36771 w 73541"/>
                <a:gd name="connsiteY0" fmla="*/ 73542 h 73541"/>
                <a:gd name="connsiteX1" fmla="*/ 73541 w 73541"/>
                <a:gd name="connsiteY1" fmla="*/ 36771 h 73541"/>
                <a:gd name="connsiteX2" fmla="*/ 36771 w 73541"/>
                <a:gd name="connsiteY2" fmla="*/ 0 h 73541"/>
                <a:gd name="connsiteX3" fmla="*/ 0 w 73541"/>
                <a:gd name="connsiteY3" fmla="*/ 36771 h 73541"/>
                <a:gd name="connsiteX4" fmla="*/ 36771 w 73541"/>
                <a:gd name="connsiteY4" fmla="*/ 73542 h 7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1" h="73541">
                  <a:moveTo>
                    <a:pt x="36771" y="73542"/>
                  </a:moveTo>
                  <a:cubicBezTo>
                    <a:pt x="57112" y="73542"/>
                    <a:pt x="73541" y="57112"/>
                    <a:pt x="73541" y="36771"/>
                  </a:cubicBezTo>
                  <a:cubicBezTo>
                    <a:pt x="73541" y="16430"/>
                    <a:pt x="57112" y="0"/>
                    <a:pt x="36771" y="0"/>
                  </a:cubicBezTo>
                  <a:cubicBezTo>
                    <a:pt x="16430" y="0"/>
                    <a:pt x="0" y="16430"/>
                    <a:pt x="0" y="36771"/>
                  </a:cubicBezTo>
                  <a:cubicBezTo>
                    <a:pt x="0" y="56956"/>
                    <a:pt x="16586" y="73542"/>
                    <a:pt x="36771" y="735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2" name="图形 13">
              <a:extLst>
                <a:ext uri="{FF2B5EF4-FFF2-40B4-BE49-F238E27FC236}">
                  <a16:creationId xmlns:a16="http://schemas.microsoft.com/office/drawing/2014/main" id="{A02E7BC2-8895-F748-6897-B1BD65101C5B}"/>
                </a:ext>
              </a:extLst>
            </p:cNvPr>
            <p:cNvSpPr/>
            <p:nvPr/>
          </p:nvSpPr>
          <p:spPr>
            <a:xfrm>
              <a:off x="6362939" y="5108787"/>
              <a:ext cx="81990" cy="81990"/>
            </a:xfrm>
            <a:custGeom>
              <a:avLst/>
              <a:gdLst>
                <a:gd name="connsiteX0" fmla="*/ 40995 w 81990"/>
                <a:gd name="connsiteY0" fmla="*/ 81991 h 81990"/>
                <a:gd name="connsiteX1" fmla="*/ 81991 w 81990"/>
                <a:gd name="connsiteY1" fmla="*/ 40995 h 81990"/>
                <a:gd name="connsiteX2" fmla="*/ 40995 w 81990"/>
                <a:gd name="connsiteY2" fmla="*/ 0 h 81990"/>
                <a:gd name="connsiteX3" fmla="*/ 0 w 81990"/>
                <a:gd name="connsiteY3" fmla="*/ 40995 h 81990"/>
                <a:gd name="connsiteX4" fmla="*/ 40995 w 81990"/>
                <a:gd name="connsiteY4" fmla="*/ 81991 h 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90" h="81990">
                  <a:moveTo>
                    <a:pt x="40995" y="81991"/>
                  </a:moveTo>
                  <a:cubicBezTo>
                    <a:pt x="63684" y="81991"/>
                    <a:pt x="81991" y="63683"/>
                    <a:pt x="81991" y="40995"/>
                  </a:cubicBezTo>
                  <a:cubicBezTo>
                    <a:pt x="81991" y="18307"/>
                    <a:pt x="63684" y="0"/>
                    <a:pt x="40995" y="0"/>
                  </a:cubicBezTo>
                  <a:cubicBezTo>
                    <a:pt x="18307" y="0"/>
                    <a:pt x="0" y="18307"/>
                    <a:pt x="0" y="40995"/>
                  </a:cubicBezTo>
                  <a:cubicBezTo>
                    <a:pt x="0" y="63683"/>
                    <a:pt x="18464" y="81991"/>
                    <a:pt x="40995" y="8199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3" name="图形 13">
              <a:extLst>
                <a:ext uri="{FF2B5EF4-FFF2-40B4-BE49-F238E27FC236}">
                  <a16:creationId xmlns:a16="http://schemas.microsoft.com/office/drawing/2014/main" id="{BE0C4A2B-D584-DFB7-CDB4-E946090FAE20}"/>
                </a:ext>
              </a:extLst>
            </p:cNvPr>
            <p:cNvSpPr/>
            <p:nvPr/>
          </p:nvSpPr>
          <p:spPr>
            <a:xfrm>
              <a:off x="6252314" y="5130380"/>
              <a:ext cx="81990" cy="81991"/>
            </a:xfrm>
            <a:custGeom>
              <a:avLst/>
              <a:gdLst>
                <a:gd name="connsiteX0" fmla="*/ 40995 w 81990"/>
                <a:gd name="connsiteY0" fmla="*/ 81991 h 81991"/>
                <a:gd name="connsiteX1" fmla="*/ 81991 w 81990"/>
                <a:gd name="connsiteY1" fmla="*/ 40996 h 81991"/>
                <a:gd name="connsiteX2" fmla="*/ 40995 w 81990"/>
                <a:gd name="connsiteY2" fmla="*/ 0 h 81991"/>
                <a:gd name="connsiteX3" fmla="*/ 0 w 81990"/>
                <a:gd name="connsiteY3" fmla="*/ 40996 h 81991"/>
                <a:gd name="connsiteX4" fmla="*/ 40995 w 81990"/>
                <a:gd name="connsiteY4" fmla="*/ 81991 h 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90" h="81991">
                  <a:moveTo>
                    <a:pt x="40995" y="81991"/>
                  </a:moveTo>
                  <a:cubicBezTo>
                    <a:pt x="63684" y="81991"/>
                    <a:pt x="81991" y="63684"/>
                    <a:pt x="81991" y="40996"/>
                  </a:cubicBezTo>
                  <a:cubicBezTo>
                    <a:pt x="81991" y="18307"/>
                    <a:pt x="63684" y="0"/>
                    <a:pt x="40995" y="0"/>
                  </a:cubicBezTo>
                  <a:cubicBezTo>
                    <a:pt x="18307" y="0"/>
                    <a:pt x="0" y="18307"/>
                    <a:pt x="0" y="40996"/>
                  </a:cubicBezTo>
                  <a:cubicBezTo>
                    <a:pt x="0" y="63684"/>
                    <a:pt x="18307" y="81991"/>
                    <a:pt x="40995" y="8199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4" name="图形 13">
              <a:extLst>
                <a:ext uri="{FF2B5EF4-FFF2-40B4-BE49-F238E27FC236}">
                  <a16:creationId xmlns:a16="http://schemas.microsoft.com/office/drawing/2014/main" id="{5B20A40A-DF0D-F461-B8A7-BBEB5021F8DA}"/>
                </a:ext>
              </a:extLst>
            </p:cNvPr>
            <p:cNvSpPr/>
            <p:nvPr/>
          </p:nvSpPr>
          <p:spPr>
            <a:xfrm>
              <a:off x="6141689" y="5146027"/>
              <a:ext cx="79487" cy="79487"/>
            </a:xfrm>
            <a:custGeom>
              <a:avLst/>
              <a:gdLst>
                <a:gd name="connsiteX0" fmla="*/ 39744 w 79487"/>
                <a:gd name="connsiteY0" fmla="*/ 79488 h 79487"/>
                <a:gd name="connsiteX1" fmla="*/ 79487 w 79487"/>
                <a:gd name="connsiteY1" fmla="*/ 39744 h 79487"/>
                <a:gd name="connsiteX2" fmla="*/ 39744 w 79487"/>
                <a:gd name="connsiteY2" fmla="*/ 0 h 79487"/>
                <a:gd name="connsiteX3" fmla="*/ 0 w 79487"/>
                <a:gd name="connsiteY3" fmla="*/ 39744 h 79487"/>
                <a:gd name="connsiteX4" fmla="*/ 39744 w 79487"/>
                <a:gd name="connsiteY4" fmla="*/ 79488 h 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87" h="79487">
                  <a:moveTo>
                    <a:pt x="39744" y="79488"/>
                  </a:moveTo>
                  <a:cubicBezTo>
                    <a:pt x="61650" y="79488"/>
                    <a:pt x="79487" y="61650"/>
                    <a:pt x="79487" y="39744"/>
                  </a:cubicBezTo>
                  <a:cubicBezTo>
                    <a:pt x="79487" y="17838"/>
                    <a:pt x="61650" y="0"/>
                    <a:pt x="39744" y="0"/>
                  </a:cubicBezTo>
                  <a:cubicBezTo>
                    <a:pt x="17838" y="0"/>
                    <a:pt x="0" y="17838"/>
                    <a:pt x="0" y="39744"/>
                  </a:cubicBezTo>
                  <a:cubicBezTo>
                    <a:pt x="0" y="61650"/>
                    <a:pt x="17838" y="79488"/>
                    <a:pt x="39744" y="7948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5" name="图形 13">
              <a:extLst>
                <a:ext uri="{FF2B5EF4-FFF2-40B4-BE49-F238E27FC236}">
                  <a16:creationId xmlns:a16="http://schemas.microsoft.com/office/drawing/2014/main" id="{AFA0E454-9819-8BEB-DB3F-72398B68ADB6}"/>
                </a:ext>
              </a:extLst>
            </p:cNvPr>
            <p:cNvSpPr/>
            <p:nvPr/>
          </p:nvSpPr>
          <p:spPr>
            <a:xfrm>
              <a:off x="6033411" y="5157606"/>
              <a:ext cx="71037" cy="71037"/>
            </a:xfrm>
            <a:custGeom>
              <a:avLst/>
              <a:gdLst>
                <a:gd name="connsiteX0" fmla="*/ 35519 w 71037"/>
                <a:gd name="connsiteY0" fmla="*/ 71037 h 71037"/>
                <a:gd name="connsiteX1" fmla="*/ 71038 w 71037"/>
                <a:gd name="connsiteY1" fmla="*/ 35519 h 71037"/>
                <a:gd name="connsiteX2" fmla="*/ 35519 w 71037"/>
                <a:gd name="connsiteY2" fmla="*/ 0 h 71037"/>
                <a:gd name="connsiteX3" fmla="*/ 0 w 71037"/>
                <a:gd name="connsiteY3" fmla="*/ 35519 h 71037"/>
                <a:gd name="connsiteX4" fmla="*/ 35519 w 71037"/>
                <a:gd name="connsiteY4" fmla="*/ 71037 h 7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" h="71037">
                  <a:moveTo>
                    <a:pt x="35519" y="71037"/>
                  </a:moveTo>
                  <a:cubicBezTo>
                    <a:pt x="55078" y="71037"/>
                    <a:pt x="71038" y="55078"/>
                    <a:pt x="71038" y="35519"/>
                  </a:cubicBezTo>
                  <a:cubicBezTo>
                    <a:pt x="71038" y="15960"/>
                    <a:pt x="55078" y="0"/>
                    <a:pt x="35519" y="0"/>
                  </a:cubicBezTo>
                  <a:cubicBezTo>
                    <a:pt x="15960" y="0"/>
                    <a:pt x="0" y="15960"/>
                    <a:pt x="0" y="35519"/>
                  </a:cubicBezTo>
                  <a:cubicBezTo>
                    <a:pt x="0" y="55078"/>
                    <a:pt x="15804" y="71037"/>
                    <a:pt x="35519" y="7103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6" name="图形 13">
              <a:extLst>
                <a:ext uri="{FF2B5EF4-FFF2-40B4-BE49-F238E27FC236}">
                  <a16:creationId xmlns:a16="http://schemas.microsoft.com/office/drawing/2014/main" id="{C773C7CF-27E0-65DA-7BC1-C849F0ADC709}"/>
                </a:ext>
              </a:extLst>
            </p:cNvPr>
            <p:cNvSpPr/>
            <p:nvPr/>
          </p:nvSpPr>
          <p:spPr>
            <a:xfrm>
              <a:off x="5921847" y="5158858"/>
              <a:ext cx="68534" cy="68534"/>
            </a:xfrm>
            <a:custGeom>
              <a:avLst/>
              <a:gdLst>
                <a:gd name="connsiteX0" fmla="*/ 34267 w 68534"/>
                <a:gd name="connsiteY0" fmla="*/ 68534 h 68534"/>
                <a:gd name="connsiteX1" fmla="*/ 68534 w 68534"/>
                <a:gd name="connsiteY1" fmla="*/ 34267 h 68534"/>
                <a:gd name="connsiteX2" fmla="*/ 34267 w 68534"/>
                <a:gd name="connsiteY2" fmla="*/ 0 h 68534"/>
                <a:gd name="connsiteX3" fmla="*/ 0 w 68534"/>
                <a:gd name="connsiteY3" fmla="*/ 34267 h 68534"/>
                <a:gd name="connsiteX4" fmla="*/ 34267 w 68534"/>
                <a:gd name="connsiteY4" fmla="*/ 68534 h 6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34" h="68534">
                  <a:moveTo>
                    <a:pt x="34267" y="68534"/>
                  </a:moveTo>
                  <a:cubicBezTo>
                    <a:pt x="53200" y="68534"/>
                    <a:pt x="68534" y="53200"/>
                    <a:pt x="68534" y="34267"/>
                  </a:cubicBezTo>
                  <a:cubicBezTo>
                    <a:pt x="68534" y="15334"/>
                    <a:pt x="53200" y="0"/>
                    <a:pt x="34267" y="0"/>
                  </a:cubicBezTo>
                  <a:cubicBezTo>
                    <a:pt x="15334" y="0"/>
                    <a:pt x="0" y="15334"/>
                    <a:pt x="0" y="34267"/>
                  </a:cubicBezTo>
                  <a:cubicBezTo>
                    <a:pt x="0" y="53200"/>
                    <a:pt x="15334" y="68534"/>
                    <a:pt x="34267" y="6853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7" name="图形 13">
              <a:extLst>
                <a:ext uri="{FF2B5EF4-FFF2-40B4-BE49-F238E27FC236}">
                  <a16:creationId xmlns:a16="http://schemas.microsoft.com/office/drawing/2014/main" id="{9899A413-4584-EFCC-BC4E-63F15964D0EE}"/>
                </a:ext>
              </a:extLst>
            </p:cNvPr>
            <p:cNvSpPr/>
            <p:nvPr/>
          </p:nvSpPr>
          <p:spPr>
            <a:xfrm>
              <a:off x="5809344" y="5151504"/>
              <a:ext cx="68534" cy="68534"/>
            </a:xfrm>
            <a:custGeom>
              <a:avLst/>
              <a:gdLst>
                <a:gd name="connsiteX0" fmla="*/ 34267 w 68534"/>
                <a:gd name="connsiteY0" fmla="*/ 68534 h 68534"/>
                <a:gd name="connsiteX1" fmla="*/ 68534 w 68534"/>
                <a:gd name="connsiteY1" fmla="*/ 34267 h 68534"/>
                <a:gd name="connsiteX2" fmla="*/ 34267 w 68534"/>
                <a:gd name="connsiteY2" fmla="*/ 0 h 68534"/>
                <a:gd name="connsiteX3" fmla="*/ 0 w 68534"/>
                <a:gd name="connsiteY3" fmla="*/ 34267 h 68534"/>
                <a:gd name="connsiteX4" fmla="*/ 34267 w 68534"/>
                <a:gd name="connsiteY4" fmla="*/ 68534 h 6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34" h="68534">
                  <a:moveTo>
                    <a:pt x="34267" y="68534"/>
                  </a:moveTo>
                  <a:cubicBezTo>
                    <a:pt x="53200" y="68534"/>
                    <a:pt x="68534" y="53200"/>
                    <a:pt x="68534" y="34267"/>
                  </a:cubicBezTo>
                  <a:cubicBezTo>
                    <a:pt x="68534" y="15334"/>
                    <a:pt x="53200" y="0"/>
                    <a:pt x="34267" y="0"/>
                  </a:cubicBezTo>
                  <a:cubicBezTo>
                    <a:pt x="15334" y="0"/>
                    <a:pt x="0" y="15334"/>
                    <a:pt x="0" y="34267"/>
                  </a:cubicBezTo>
                  <a:cubicBezTo>
                    <a:pt x="0" y="53200"/>
                    <a:pt x="15334" y="68534"/>
                    <a:pt x="34267" y="6853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8" name="图形 13">
              <a:extLst>
                <a:ext uri="{FF2B5EF4-FFF2-40B4-BE49-F238E27FC236}">
                  <a16:creationId xmlns:a16="http://schemas.microsoft.com/office/drawing/2014/main" id="{E095116E-291C-3F08-47F5-CE028CD93506}"/>
                </a:ext>
              </a:extLst>
            </p:cNvPr>
            <p:cNvSpPr/>
            <p:nvPr/>
          </p:nvSpPr>
          <p:spPr>
            <a:xfrm>
              <a:off x="5699187" y="5138986"/>
              <a:ext cx="65249" cy="65091"/>
            </a:xfrm>
            <a:custGeom>
              <a:avLst/>
              <a:gdLst>
                <a:gd name="connsiteX0" fmla="*/ 32547 w 65249"/>
                <a:gd name="connsiteY0" fmla="*/ 65092 h 65091"/>
                <a:gd name="connsiteX1" fmla="*/ 65250 w 65249"/>
                <a:gd name="connsiteY1" fmla="*/ 32546 h 65091"/>
                <a:gd name="connsiteX2" fmla="*/ 32547 w 65249"/>
                <a:gd name="connsiteY2" fmla="*/ 0 h 65091"/>
                <a:gd name="connsiteX3" fmla="*/ 1 w 65249"/>
                <a:gd name="connsiteY3" fmla="*/ 32546 h 65091"/>
                <a:gd name="connsiteX4" fmla="*/ 32547 w 65249"/>
                <a:gd name="connsiteY4" fmla="*/ 65092 h 6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9" h="65091">
                  <a:moveTo>
                    <a:pt x="32547" y="65092"/>
                  </a:moveTo>
                  <a:cubicBezTo>
                    <a:pt x="50541" y="65092"/>
                    <a:pt x="65250" y="50540"/>
                    <a:pt x="65250" y="32546"/>
                  </a:cubicBezTo>
                  <a:cubicBezTo>
                    <a:pt x="65250" y="14552"/>
                    <a:pt x="50698" y="0"/>
                    <a:pt x="32547" y="0"/>
                  </a:cubicBezTo>
                  <a:cubicBezTo>
                    <a:pt x="14553" y="0"/>
                    <a:pt x="1" y="14552"/>
                    <a:pt x="1" y="32546"/>
                  </a:cubicBezTo>
                  <a:cubicBezTo>
                    <a:pt x="-155" y="50384"/>
                    <a:pt x="14553" y="65092"/>
                    <a:pt x="32547" y="650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79" name="图形 13">
              <a:extLst>
                <a:ext uri="{FF2B5EF4-FFF2-40B4-BE49-F238E27FC236}">
                  <a16:creationId xmlns:a16="http://schemas.microsoft.com/office/drawing/2014/main" id="{C5EAB458-8D32-7B9C-80BF-939F56F55DB8}"/>
                </a:ext>
              </a:extLst>
            </p:cNvPr>
            <p:cNvSpPr/>
            <p:nvPr/>
          </p:nvSpPr>
          <p:spPr>
            <a:xfrm>
              <a:off x="5590911" y="5119897"/>
              <a:ext cx="60084" cy="60084"/>
            </a:xfrm>
            <a:custGeom>
              <a:avLst/>
              <a:gdLst>
                <a:gd name="connsiteX0" fmla="*/ 30042 w 60084"/>
                <a:gd name="connsiteY0" fmla="*/ 60085 h 60084"/>
                <a:gd name="connsiteX1" fmla="*/ 60085 w 60084"/>
                <a:gd name="connsiteY1" fmla="*/ 30042 h 60084"/>
                <a:gd name="connsiteX2" fmla="*/ 30042 w 60084"/>
                <a:gd name="connsiteY2" fmla="*/ 0 h 60084"/>
                <a:gd name="connsiteX3" fmla="*/ 0 w 60084"/>
                <a:gd name="connsiteY3" fmla="*/ 30042 h 60084"/>
                <a:gd name="connsiteX4" fmla="*/ 30042 w 60084"/>
                <a:gd name="connsiteY4" fmla="*/ 60085 h 6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4">
                  <a:moveTo>
                    <a:pt x="30042" y="60085"/>
                  </a:moveTo>
                  <a:cubicBezTo>
                    <a:pt x="46628" y="60085"/>
                    <a:pt x="60085" y="46628"/>
                    <a:pt x="60085" y="30042"/>
                  </a:cubicBezTo>
                  <a:cubicBezTo>
                    <a:pt x="60085" y="13456"/>
                    <a:pt x="46628" y="0"/>
                    <a:pt x="30042" y="0"/>
                  </a:cubicBezTo>
                  <a:cubicBezTo>
                    <a:pt x="13457" y="0"/>
                    <a:pt x="0" y="13456"/>
                    <a:pt x="0" y="30042"/>
                  </a:cubicBezTo>
                  <a:cubicBezTo>
                    <a:pt x="0" y="46628"/>
                    <a:pt x="13457" y="60085"/>
                    <a:pt x="30042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0" name="图形 13">
              <a:extLst>
                <a:ext uri="{FF2B5EF4-FFF2-40B4-BE49-F238E27FC236}">
                  <a16:creationId xmlns:a16="http://schemas.microsoft.com/office/drawing/2014/main" id="{4F03271F-07F4-D5EB-A7F3-2FE88A692593}"/>
                </a:ext>
              </a:extLst>
            </p:cNvPr>
            <p:cNvSpPr/>
            <p:nvPr/>
          </p:nvSpPr>
          <p:spPr>
            <a:xfrm>
              <a:off x="5488422" y="5097678"/>
              <a:ext cx="46941" cy="46941"/>
            </a:xfrm>
            <a:custGeom>
              <a:avLst/>
              <a:gdLst>
                <a:gd name="connsiteX0" fmla="*/ 23471 w 46941"/>
                <a:gd name="connsiteY0" fmla="*/ 46941 h 46941"/>
                <a:gd name="connsiteX1" fmla="*/ 46941 w 46941"/>
                <a:gd name="connsiteY1" fmla="*/ 23471 h 46941"/>
                <a:gd name="connsiteX2" fmla="*/ 23471 w 46941"/>
                <a:gd name="connsiteY2" fmla="*/ 0 h 46941"/>
                <a:gd name="connsiteX3" fmla="*/ 0 w 46941"/>
                <a:gd name="connsiteY3" fmla="*/ 23471 h 46941"/>
                <a:gd name="connsiteX4" fmla="*/ 23471 w 46941"/>
                <a:gd name="connsiteY4" fmla="*/ 46941 h 4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1" h="46941">
                  <a:moveTo>
                    <a:pt x="23471" y="46941"/>
                  </a:moveTo>
                  <a:cubicBezTo>
                    <a:pt x="36458" y="46941"/>
                    <a:pt x="46941" y="36458"/>
                    <a:pt x="46941" y="23471"/>
                  </a:cubicBezTo>
                  <a:cubicBezTo>
                    <a:pt x="46941" y="10484"/>
                    <a:pt x="36458" y="0"/>
                    <a:pt x="23471" y="0"/>
                  </a:cubicBezTo>
                  <a:cubicBezTo>
                    <a:pt x="10484" y="0"/>
                    <a:pt x="0" y="10484"/>
                    <a:pt x="0" y="23471"/>
                  </a:cubicBezTo>
                  <a:cubicBezTo>
                    <a:pt x="157" y="36458"/>
                    <a:pt x="10640" y="46941"/>
                    <a:pt x="23471" y="469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1" name="图形 13">
              <a:extLst>
                <a:ext uri="{FF2B5EF4-FFF2-40B4-BE49-F238E27FC236}">
                  <a16:creationId xmlns:a16="http://schemas.microsoft.com/office/drawing/2014/main" id="{4441B6D3-2FEF-0501-F23A-7075DAE1609A}"/>
                </a:ext>
              </a:extLst>
            </p:cNvPr>
            <p:cNvSpPr/>
            <p:nvPr/>
          </p:nvSpPr>
          <p:spPr>
            <a:xfrm>
              <a:off x="5363871" y="5044634"/>
              <a:ext cx="81990" cy="81990"/>
            </a:xfrm>
            <a:custGeom>
              <a:avLst/>
              <a:gdLst>
                <a:gd name="connsiteX0" fmla="*/ 40995 w 81990"/>
                <a:gd name="connsiteY0" fmla="*/ 81991 h 81990"/>
                <a:gd name="connsiteX1" fmla="*/ 81991 w 81990"/>
                <a:gd name="connsiteY1" fmla="*/ 40995 h 81990"/>
                <a:gd name="connsiteX2" fmla="*/ 40995 w 81990"/>
                <a:gd name="connsiteY2" fmla="*/ 0 h 81990"/>
                <a:gd name="connsiteX3" fmla="*/ 0 w 81990"/>
                <a:gd name="connsiteY3" fmla="*/ 40995 h 81990"/>
                <a:gd name="connsiteX4" fmla="*/ 40995 w 81990"/>
                <a:gd name="connsiteY4" fmla="*/ 81991 h 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90" h="81990">
                  <a:moveTo>
                    <a:pt x="40995" y="81991"/>
                  </a:moveTo>
                  <a:cubicBezTo>
                    <a:pt x="63684" y="81991"/>
                    <a:pt x="81991" y="63683"/>
                    <a:pt x="81991" y="40995"/>
                  </a:cubicBezTo>
                  <a:cubicBezTo>
                    <a:pt x="81991" y="18307"/>
                    <a:pt x="63684" y="0"/>
                    <a:pt x="40995" y="0"/>
                  </a:cubicBezTo>
                  <a:cubicBezTo>
                    <a:pt x="18307" y="0"/>
                    <a:pt x="0" y="18307"/>
                    <a:pt x="0" y="40995"/>
                  </a:cubicBezTo>
                  <a:cubicBezTo>
                    <a:pt x="0" y="63683"/>
                    <a:pt x="18464" y="81991"/>
                    <a:pt x="40995" y="8199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2" name="图形 13">
              <a:extLst>
                <a:ext uri="{FF2B5EF4-FFF2-40B4-BE49-F238E27FC236}">
                  <a16:creationId xmlns:a16="http://schemas.microsoft.com/office/drawing/2014/main" id="{6239883C-B875-4804-ACEC-134AE29569D2}"/>
                </a:ext>
              </a:extLst>
            </p:cNvPr>
            <p:cNvSpPr/>
            <p:nvPr/>
          </p:nvSpPr>
          <p:spPr>
            <a:xfrm>
              <a:off x="5270301" y="5013340"/>
              <a:ext cx="60084" cy="60084"/>
            </a:xfrm>
            <a:custGeom>
              <a:avLst/>
              <a:gdLst>
                <a:gd name="connsiteX0" fmla="*/ 30042 w 60084"/>
                <a:gd name="connsiteY0" fmla="*/ 60085 h 60084"/>
                <a:gd name="connsiteX1" fmla="*/ 60085 w 60084"/>
                <a:gd name="connsiteY1" fmla="*/ 30042 h 60084"/>
                <a:gd name="connsiteX2" fmla="*/ 30042 w 60084"/>
                <a:gd name="connsiteY2" fmla="*/ 0 h 60084"/>
                <a:gd name="connsiteX3" fmla="*/ 0 w 60084"/>
                <a:gd name="connsiteY3" fmla="*/ 30042 h 60084"/>
                <a:gd name="connsiteX4" fmla="*/ 30042 w 60084"/>
                <a:gd name="connsiteY4" fmla="*/ 60085 h 6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4">
                  <a:moveTo>
                    <a:pt x="30042" y="60085"/>
                  </a:moveTo>
                  <a:cubicBezTo>
                    <a:pt x="46628" y="60085"/>
                    <a:pt x="60085" y="46628"/>
                    <a:pt x="60085" y="30042"/>
                  </a:cubicBezTo>
                  <a:cubicBezTo>
                    <a:pt x="60085" y="13456"/>
                    <a:pt x="46628" y="0"/>
                    <a:pt x="30042" y="0"/>
                  </a:cubicBezTo>
                  <a:cubicBezTo>
                    <a:pt x="13456" y="0"/>
                    <a:pt x="0" y="13456"/>
                    <a:pt x="0" y="30042"/>
                  </a:cubicBezTo>
                  <a:cubicBezTo>
                    <a:pt x="0" y="46628"/>
                    <a:pt x="13456" y="60085"/>
                    <a:pt x="30042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3" name="图形 13">
              <a:extLst>
                <a:ext uri="{FF2B5EF4-FFF2-40B4-BE49-F238E27FC236}">
                  <a16:creationId xmlns:a16="http://schemas.microsoft.com/office/drawing/2014/main" id="{0FC21447-44F2-0014-5E60-1FBD18EC4505}"/>
                </a:ext>
              </a:extLst>
            </p:cNvPr>
            <p:cNvSpPr/>
            <p:nvPr/>
          </p:nvSpPr>
          <p:spPr>
            <a:xfrm>
              <a:off x="5180330" y="4976100"/>
              <a:ext cx="36927" cy="36770"/>
            </a:xfrm>
            <a:custGeom>
              <a:avLst/>
              <a:gdLst>
                <a:gd name="connsiteX0" fmla="*/ 18464 w 36927"/>
                <a:gd name="connsiteY0" fmla="*/ 36771 h 36770"/>
                <a:gd name="connsiteX1" fmla="*/ 36927 w 36927"/>
                <a:gd name="connsiteY1" fmla="*/ 18307 h 36770"/>
                <a:gd name="connsiteX2" fmla="*/ 18464 w 36927"/>
                <a:gd name="connsiteY2" fmla="*/ 0 h 36770"/>
                <a:gd name="connsiteX3" fmla="*/ 0 w 36927"/>
                <a:gd name="connsiteY3" fmla="*/ 18307 h 36770"/>
                <a:gd name="connsiteX4" fmla="*/ 18464 w 36927"/>
                <a:gd name="connsiteY4" fmla="*/ 36771 h 3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770">
                  <a:moveTo>
                    <a:pt x="18464" y="36771"/>
                  </a:moveTo>
                  <a:cubicBezTo>
                    <a:pt x="28634" y="36771"/>
                    <a:pt x="36927" y="28478"/>
                    <a:pt x="36927" y="18307"/>
                  </a:cubicBezTo>
                  <a:cubicBezTo>
                    <a:pt x="36927" y="8136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307"/>
                  </a:cubicBezTo>
                  <a:cubicBezTo>
                    <a:pt x="0" y="28478"/>
                    <a:pt x="8293" y="36771"/>
                    <a:pt x="18464" y="367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4" name="图形 13">
              <a:extLst>
                <a:ext uri="{FF2B5EF4-FFF2-40B4-BE49-F238E27FC236}">
                  <a16:creationId xmlns:a16="http://schemas.microsoft.com/office/drawing/2014/main" id="{4982FCD6-B36B-ACE8-D779-A7C76E80DE8A}"/>
                </a:ext>
              </a:extLst>
            </p:cNvPr>
            <p:cNvSpPr/>
            <p:nvPr/>
          </p:nvSpPr>
          <p:spPr>
            <a:xfrm>
              <a:off x="5062508" y="4901150"/>
              <a:ext cx="76044" cy="76044"/>
            </a:xfrm>
            <a:custGeom>
              <a:avLst/>
              <a:gdLst>
                <a:gd name="connsiteX0" fmla="*/ 38022 w 76044"/>
                <a:gd name="connsiteY0" fmla="*/ 76045 h 76044"/>
                <a:gd name="connsiteX1" fmla="*/ 76045 w 76044"/>
                <a:gd name="connsiteY1" fmla="*/ 38023 h 76044"/>
                <a:gd name="connsiteX2" fmla="*/ 38022 w 76044"/>
                <a:gd name="connsiteY2" fmla="*/ 0 h 76044"/>
                <a:gd name="connsiteX3" fmla="*/ 0 w 76044"/>
                <a:gd name="connsiteY3" fmla="*/ 38023 h 76044"/>
                <a:gd name="connsiteX4" fmla="*/ 38022 w 76044"/>
                <a:gd name="connsiteY4" fmla="*/ 76045 h 7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44" h="76044">
                  <a:moveTo>
                    <a:pt x="38022" y="76045"/>
                  </a:moveTo>
                  <a:cubicBezTo>
                    <a:pt x="58990" y="76045"/>
                    <a:pt x="76045" y="58990"/>
                    <a:pt x="76045" y="38023"/>
                  </a:cubicBezTo>
                  <a:cubicBezTo>
                    <a:pt x="76045" y="17056"/>
                    <a:pt x="58990" y="0"/>
                    <a:pt x="38022" y="0"/>
                  </a:cubicBezTo>
                  <a:cubicBezTo>
                    <a:pt x="17055" y="0"/>
                    <a:pt x="0" y="17056"/>
                    <a:pt x="0" y="38023"/>
                  </a:cubicBezTo>
                  <a:cubicBezTo>
                    <a:pt x="0" y="58990"/>
                    <a:pt x="17055" y="76045"/>
                    <a:pt x="38022" y="7604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5" name="图形 13">
              <a:extLst>
                <a:ext uri="{FF2B5EF4-FFF2-40B4-BE49-F238E27FC236}">
                  <a16:creationId xmlns:a16="http://schemas.microsoft.com/office/drawing/2014/main" id="{8CE3C042-993C-48F1-4460-3244BEE8F003}"/>
                </a:ext>
              </a:extLst>
            </p:cNvPr>
            <p:cNvSpPr/>
            <p:nvPr/>
          </p:nvSpPr>
          <p:spPr>
            <a:xfrm>
              <a:off x="4981768" y="4853270"/>
              <a:ext cx="48506" cy="48506"/>
            </a:xfrm>
            <a:custGeom>
              <a:avLst/>
              <a:gdLst>
                <a:gd name="connsiteX0" fmla="*/ 24253 w 48506"/>
                <a:gd name="connsiteY0" fmla="*/ 48506 h 48506"/>
                <a:gd name="connsiteX1" fmla="*/ 48506 w 48506"/>
                <a:gd name="connsiteY1" fmla="*/ 24253 h 48506"/>
                <a:gd name="connsiteX2" fmla="*/ 24253 w 48506"/>
                <a:gd name="connsiteY2" fmla="*/ 0 h 48506"/>
                <a:gd name="connsiteX3" fmla="*/ 0 w 48506"/>
                <a:gd name="connsiteY3" fmla="*/ 24253 h 48506"/>
                <a:gd name="connsiteX4" fmla="*/ 24253 w 48506"/>
                <a:gd name="connsiteY4" fmla="*/ 48506 h 4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06" h="48506">
                  <a:moveTo>
                    <a:pt x="24253" y="48506"/>
                  </a:moveTo>
                  <a:cubicBezTo>
                    <a:pt x="37709" y="48506"/>
                    <a:pt x="48506" y="37710"/>
                    <a:pt x="48506" y="24253"/>
                  </a:cubicBezTo>
                  <a:cubicBezTo>
                    <a:pt x="48506" y="10797"/>
                    <a:pt x="37709" y="0"/>
                    <a:pt x="24253" y="0"/>
                  </a:cubicBezTo>
                  <a:cubicBezTo>
                    <a:pt x="10797" y="0"/>
                    <a:pt x="0" y="10797"/>
                    <a:pt x="0" y="24253"/>
                  </a:cubicBezTo>
                  <a:cubicBezTo>
                    <a:pt x="0" y="37710"/>
                    <a:pt x="10797" y="48506"/>
                    <a:pt x="24253" y="485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6" name="图形 13">
              <a:extLst>
                <a:ext uri="{FF2B5EF4-FFF2-40B4-BE49-F238E27FC236}">
                  <a16:creationId xmlns:a16="http://schemas.microsoft.com/office/drawing/2014/main" id="{65B608B3-2843-26E1-E2C4-E3EEB682C573}"/>
                </a:ext>
              </a:extLst>
            </p:cNvPr>
            <p:cNvSpPr/>
            <p:nvPr/>
          </p:nvSpPr>
          <p:spPr>
            <a:xfrm>
              <a:off x="4886790" y="4781450"/>
              <a:ext cx="57581" cy="57581"/>
            </a:xfrm>
            <a:custGeom>
              <a:avLst/>
              <a:gdLst>
                <a:gd name="connsiteX0" fmla="*/ 28791 w 57581"/>
                <a:gd name="connsiteY0" fmla="*/ 57581 h 57581"/>
                <a:gd name="connsiteX1" fmla="*/ 57581 w 57581"/>
                <a:gd name="connsiteY1" fmla="*/ 28791 h 57581"/>
                <a:gd name="connsiteX2" fmla="*/ 28791 w 57581"/>
                <a:gd name="connsiteY2" fmla="*/ 0 h 57581"/>
                <a:gd name="connsiteX3" fmla="*/ 0 w 57581"/>
                <a:gd name="connsiteY3" fmla="*/ 28791 h 57581"/>
                <a:gd name="connsiteX4" fmla="*/ 28791 w 57581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1" h="57581">
                  <a:moveTo>
                    <a:pt x="28791" y="57581"/>
                  </a:moveTo>
                  <a:cubicBezTo>
                    <a:pt x="44751" y="57581"/>
                    <a:pt x="57581" y="44594"/>
                    <a:pt x="57581" y="28791"/>
                  </a:cubicBezTo>
                  <a:cubicBezTo>
                    <a:pt x="57581" y="12830"/>
                    <a:pt x="44594" y="0"/>
                    <a:pt x="28791" y="0"/>
                  </a:cubicBezTo>
                  <a:cubicBezTo>
                    <a:pt x="12831" y="0"/>
                    <a:pt x="0" y="12987"/>
                    <a:pt x="0" y="28791"/>
                  </a:cubicBezTo>
                  <a:cubicBezTo>
                    <a:pt x="0" y="44594"/>
                    <a:pt x="12831" y="57581"/>
                    <a:pt x="28791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7" name="图形 13">
              <a:extLst>
                <a:ext uri="{FF2B5EF4-FFF2-40B4-BE49-F238E27FC236}">
                  <a16:creationId xmlns:a16="http://schemas.microsoft.com/office/drawing/2014/main" id="{8DC0E15F-71FD-7645-D190-86756AF9F6D5}"/>
                </a:ext>
              </a:extLst>
            </p:cNvPr>
            <p:cNvSpPr/>
            <p:nvPr/>
          </p:nvSpPr>
          <p:spPr>
            <a:xfrm>
              <a:off x="4813718" y="4721208"/>
              <a:ext cx="31920" cy="31763"/>
            </a:xfrm>
            <a:custGeom>
              <a:avLst/>
              <a:gdLst>
                <a:gd name="connsiteX0" fmla="*/ 15960 w 31920"/>
                <a:gd name="connsiteY0" fmla="*/ 31764 h 31763"/>
                <a:gd name="connsiteX1" fmla="*/ 31920 w 31920"/>
                <a:gd name="connsiteY1" fmla="*/ 15960 h 31763"/>
                <a:gd name="connsiteX2" fmla="*/ 15960 w 31920"/>
                <a:gd name="connsiteY2" fmla="*/ 0 h 31763"/>
                <a:gd name="connsiteX3" fmla="*/ 0 w 31920"/>
                <a:gd name="connsiteY3" fmla="*/ 15960 h 31763"/>
                <a:gd name="connsiteX4" fmla="*/ 15960 w 31920"/>
                <a:gd name="connsiteY4" fmla="*/ 31764 h 3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763">
                  <a:moveTo>
                    <a:pt x="15960" y="31764"/>
                  </a:moveTo>
                  <a:cubicBezTo>
                    <a:pt x="24722" y="31764"/>
                    <a:pt x="31920" y="24722"/>
                    <a:pt x="31920" y="15960"/>
                  </a:cubicBezTo>
                  <a:cubicBezTo>
                    <a:pt x="31920" y="7198"/>
                    <a:pt x="24879" y="0"/>
                    <a:pt x="15960" y="0"/>
                  </a:cubicBezTo>
                  <a:cubicBezTo>
                    <a:pt x="7198" y="0"/>
                    <a:pt x="0" y="7198"/>
                    <a:pt x="0" y="15960"/>
                  </a:cubicBezTo>
                  <a:cubicBezTo>
                    <a:pt x="157" y="24566"/>
                    <a:pt x="7198" y="31764"/>
                    <a:pt x="15960" y="317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8" name="图形 13">
              <a:extLst>
                <a:ext uri="{FF2B5EF4-FFF2-40B4-BE49-F238E27FC236}">
                  <a16:creationId xmlns:a16="http://schemas.microsoft.com/office/drawing/2014/main" id="{3FBCAA60-4874-E893-75A1-F12A53468865}"/>
                </a:ext>
              </a:extLst>
            </p:cNvPr>
            <p:cNvSpPr/>
            <p:nvPr/>
          </p:nvSpPr>
          <p:spPr>
            <a:xfrm>
              <a:off x="4722026" y="4631864"/>
              <a:ext cx="53513" cy="53513"/>
            </a:xfrm>
            <a:custGeom>
              <a:avLst/>
              <a:gdLst>
                <a:gd name="connsiteX0" fmla="*/ 26757 w 53513"/>
                <a:gd name="connsiteY0" fmla="*/ 53513 h 53513"/>
                <a:gd name="connsiteX1" fmla="*/ 53513 w 53513"/>
                <a:gd name="connsiteY1" fmla="*/ 26756 h 53513"/>
                <a:gd name="connsiteX2" fmla="*/ 26757 w 53513"/>
                <a:gd name="connsiteY2" fmla="*/ 0 h 53513"/>
                <a:gd name="connsiteX3" fmla="*/ 0 w 53513"/>
                <a:gd name="connsiteY3" fmla="*/ 26756 h 53513"/>
                <a:gd name="connsiteX4" fmla="*/ 26757 w 53513"/>
                <a:gd name="connsiteY4" fmla="*/ 53513 h 5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13" h="53513">
                  <a:moveTo>
                    <a:pt x="26757" y="53513"/>
                  </a:moveTo>
                  <a:cubicBezTo>
                    <a:pt x="41465" y="53513"/>
                    <a:pt x="53513" y="41465"/>
                    <a:pt x="53513" y="26756"/>
                  </a:cubicBezTo>
                  <a:cubicBezTo>
                    <a:pt x="53513" y="12048"/>
                    <a:pt x="41465" y="0"/>
                    <a:pt x="26757" y="0"/>
                  </a:cubicBezTo>
                  <a:cubicBezTo>
                    <a:pt x="12048" y="0"/>
                    <a:pt x="0" y="12048"/>
                    <a:pt x="0" y="26756"/>
                  </a:cubicBezTo>
                  <a:cubicBezTo>
                    <a:pt x="0" y="41465"/>
                    <a:pt x="11892" y="53513"/>
                    <a:pt x="26757" y="535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89" name="图形 13">
              <a:extLst>
                <a:ext uri="{FF2B5EF4-FFF2-40B4-BE49-F238E27FC236}">
                  <a16:creationId xmlns:a16="http://schemas.microsoft.com/office/drawing/2014/main" id="{8F816162-A9F0-A12E-469E-B44D92CC6CFA}"/>
                </a:ext>
              </a:extLst>
            </p:cNvPr>
            <p:cNvSpPr/>
            <p:nvPr/>
          </p:nvSpPr>
          <p:spPr>
            <a:xfrm>
              <a:off x="4650676" y="4552846"/>
              <a:ext cx="44437" cy="44437"/>
            </a:xfrm>
            <a:custGeom>
              <a:avLst/>
              <a:gdLst>
                <a:gd name="connsiteX0" fmla="*/ 22219 w 44437"/>
                <a:gd name="connsiteY0" fmla="*/ 44438 h 44437"/>
                <a:gd name="connsiteX1" fmla="*/ 44438 w 44437"/>
                <a:gd name="connsiteY1" fmla="*/ 22219 h 44437"/>
                <a:gd name="connsiteX2" fmla="*/ 22219 w 44437"/>
                <a:gd name="connsiteY2" fmla="*/ 0 h 44437"/>
                <a:gd name="connsiteX3" fmla="*/ 0 w 44437"/>
                <a:gd name="connsiteY3" fmla="*/ 22219 h 44437"/>
                <a:gd name="connsiteX4" fmla="*/ 22219 w 44437"/>
                <a:gd name="connsiteY4" fmla="*/ 44438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22219" y="44438"/>
                  </a:moveTo>
                  <a:cubicBezTo>
                    <a:pt x="34424" y="44438"/>
                    <a:pt x="44438" y="34580"/>
                    <a:pt x="44438" y="22219"/>
                  </a:cubicBezTo>
                  <a:cubicBezTo>
                    <a:pt x="44438" y="10014"/>
                    <a:pt x="34580" y="0"/>
                    <a:pt x="22219" y="0"/>
                  </a:cubicBezTo>
                  <a:cubicBezTo>
                    <a:pt x="10014" y="0"/>
                    <a:pt x="0" y="9858"/>
                    <a:pt x="0" y="22219"/>
                  </a:cubicBezTo>
                  <a:cubicBezTo>
                    <a:pt x="0" y="34424"/>
                    <a:pt x="10014" y="44438"/>
                    <a:pt x="22219" y="444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0" name="图形 13">
              <a:extLst>
                <a:ext uri="{FF2B5EF4-FFF2-40B4-BE49-F238E27FC236}">
                  <a16:creationId xmlns:a16="http://schemas.microsoft.com/office/drawing/2014/main" id="{5577F18D-6C85-1A5A-E933-5DD94930EFFB}"/>
                </a:ext>
              </a:extLst>
            </p:cNvPr>
            <p:cNvSpPr/>
            <p:nvPr/>
          </p:nvSpPr>
          <p:spPr>
            <a:xfrm>
              <a:off x="4580420" y="4464596"/>
              <a:ext cx="44437" cy="44437"/>
            </a:xfrm>
            <a:custGeom>
              <a:avLst/>
              <a:gdLst>
                <a:gd name="connsiteX0" fmla="*/ 22219 w 44437"/>
                <a:gd name="connsiteY0" fmla="*/ 44438 h 44437"/>
                <a:gd name="connsiteX1" fmla="*/ 44438 w 44437"/>
                <a:gd name="connsiteY1" fmla="*/ 22219 h 44437"/>
                <a:gd name="connsiteX2" fmla="*/ 22219 w 44437"/>
                <a:gd name="connsiteY2" fmla="*/ 0 h 44437"/>
                <a:gd name="connsiteX3" fmla="*/ 0 w 44437"/>
                <a:gd name="connsiteY3" fmla="*/ 22219 h 44437"/>
                <a:gd name="connsiteX4" fmla="*/ 22219 w 44437"/>
                <a:gd name="connsiteY4" fmla="*/ 44438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22219" y="44438"/>
                  </a:moveTo>
                  <a:cubicBezTo>
                    <a:pt x="34424" y="44438"/>
                    <a:pt x="44438" y="34580"/>
                    <a:pt x="44438" y="22219"/>
                  </a:cubicBezTo>
                  <a:cubicBezTo>
                    <a:pt x="44438" y="10014"/>
                    <a:pt x="34580" y="0"/>
                    <a:pt x="22219" y="0"/>
                  </a:cubicBezTo>
                  <a:cubicBezTo>
                    <a:pt x="9858" y="0"/>
                    <a:pt x="0" y="9858"/>
                    <a:pt x="0" y="22219"/>
                  </a:cubicBezTo>
                  <a:cubicBezTo>
                    <a:pt x="0" y="34580"/>
                    <a:pt x="9858" y="44438"/>
                    <a:pt x="22219" y="444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1" name="图形 13">
              <a:extLst>
                <a:ext uri="{FF2B5EF4-FFF2-40B4-BE49-F238E27FC236}">
                  <a16:creationId xmlns:a16="http://schemas.microsoft.com/office/drawing/2014/main" id="{41E3111D-8CDC-FC05-3A29-32A823E9D3E0}"/>
                </a:ext>
              </a:extLst>
            </p:cNvPr>
            <p:cNvSpPr/>
            <p:nvPr/>
          </p:nvSpPr>
          <p:spPr>
            <a:xfrm>
              <a:off x="4517519" y="4373843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920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2" name="图形 13">
              <a:extLst>
                <a:ext uri="{FF2B5EF4-FFF2-40B4-BE49-F238E27FC236}">
                  <a16:creationId xmlns:a16="http://schemas.microsoft.com/office/drawing/2014/main" id="{95CCE222-DE06-9164-F814-8CFE16B4D521}"/>
                </a:ext>
              </a:extLst>
            </p:cNvPr>
            <p:cNvSpPr/>
            <p:nvPr/>
          </p:nvSpPr>
          <p:spPr>
            <a:xfrm>
              <a:off x="4452896" y="4271198"/>
              <a:ext cx="53513" cy="53513"/>
            </a:xfrm>
            <a:custGeom>
              <a:avLst/>
              <a:gdLst>
                <a:gd name="connsiteX0" fmla="*/ 26757 w 53513"/>
                <a:gd name="connsiteY0" fmla="*/ 53513 h 53513"/>
                <a:gd name="connsiteX1" fmla="*/ 53513 w 53513"/>
                <a:gd name="connsiteY1" fmla="*/ 26757 h 53513"/>
                <a:gd name="connsiteX2" fmla="*/ 26757 w 53513"/>
                <a:gd name="connsiteY2" fmla="*/ 0 h 53513"/>
                <a:gd name="connsiteX3" fmla="*/ 0 w 53513"/>
                <a:gd name="connsiteY3" fmla="*/ 26757 h 53513"/>
                <a:gd name="connsiteX4" fmla="*/ 26757 w 53513"/>
                <a:gd name="connsiteY4" fmla="*/ 53513 h 5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13" h="53513">
                  <a:moveTo>
                    <a:pt x="26757" y="53513"/>
                  </a:moveTo>
                  <a:cubicBezTo>
                    <a:pt x="41465" y="53513"/>
                    <a:pt x="53513" y="41465"/>
                    <a:pt x="53513" y="26757"/>
                  </a:cubicBezTo>
                  <a:cubicBezTo>
                    <a:pt x="53513" y="11892"/>
                    <a:pt x="41465" y="0"/>
                    <a:pt x="26757" y="0"/>
                  </a:cubicBezTo>
                  <a:cubicBezTo>
                    <a:pt x="11892" y="0"/>
                    <a:pt x="0" y="11892"/>
                    <a:pt x="0" y="26757"/>
                  </a:cubicBezTo>
                  <a:cubicBezTo>
                    <a:pt x="0" y="41621"/>
                    <a:pt x="11892" y="53513"/>
                    <a:pt x="26757" y="535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3" name="图形 13">
              <a:extLst>
                <a:ext uri="{FF2B5EF4-FFF2-40B4-BE49-F238E27FC236}">
                  <a16:creationId xmlns:a16="http://schemas.microsoft.com/office/drawing/2014/main" id="{BEB78886-7027-CD3E-D80C-2AC10D91FABA}"/>
                </a:ext>
              </a:extLst>
            </p:cNvPr>
            <p:cNvSpPr/>
            <p:nvPr/>
          </p:nvSpPr>
          <p:spPr>
            <a:xfrm>
              <a:off x="4400635" y="4171213"/>
              <a:ext cx="53513" cy="53513"/>
            </a:xfrm>
            <a:custGeom>
              <a:avLst/>
              <a:gdLst>
                <a:gd name="connsiteX0" fmla="*/ 26757 w 53513"/>
                <a:gd name="connsiteY0" fmla="*/ 53513 h 53513"/>
                <a:gd name="connsiteX1" fmla="*/ 53513 w 53513"/>
                <a:gd name="connsiteY1" fmla="*/ 26756 h 53513"/>
                <a:gd name="connsiteX2" fmla="*/ 26757 w 53513"/>
                <a:gd name="connsiteY2" fmla="*/ 0 h 53513"/>
                <a:gd name="connsiteX3" fmla="*/ 0 w 53513"/>
                <a:gd name="connsiteY3" fmla="*/ 26756 h 53513"/>
                <a:gd name="connsiteX4" fmla="*/ 26757 w 53513"/>
                <a:gd name="connsiteY4" fmla="*/ 53513 h 5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13" h="53513">
                  <a:moveTo>
                    <a:pt x="26757" y="53513"/>
                  </a:moveTo>
                  <a:cubicBezTo>
                    <a:pt x="41465" y="53513"/>
                    <a:pt x="53513" y="41465"/>
                    <a:pt x="53513" y="26756"/>
                  </a:cubicBezTo>
                  <a:cubicBezTo>
                    <a:pt x="53513" y="12048"/>
                    <a:pt x="41465" y="0"/>
                    <a:pt x="26757" y="0"/>
                  </a:cubicBezTo>
                  <a:cubicBezTo>
                    <a:pt x="12048" y="0"/>
                    <a:pt x="0" y="12048"/>
                    <a:pt x="0" y="26756"/>
                  </a:cubicBezTo>
                  <a:cubicBezTo>
                    <a:pt x="0" y="41621"/>
                    <a:pt x="12048" y="53513"/>
                    <a:pt x="26757" y="535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4" name="图形 13">
              <a:extLst>
                <a:ext uri="{FF2B5EF4-FFF2-40B4-BE49-F238E27FC236}">
                  <a16:creationId xmlns:a16="http://schemas.microsoft.com/office/drawing/2014/main" id="{67FB3CCB-6CA1-C668-DC91-220E6C70E213}"/>
                </a:ext>
              </a:extLst>
            </p:cNvPr>
            <p:cNvSpPr/>
            <p:nvPr/>
          </p:nvSpPr>
          <p:spPr>
            <a:xfrm>
              <a:off x="4349311" y="4062309"/>
              <a:ext cx="65093" cy="65091"/>
            </a:xfrm>
            <a:custGeom>
              <a:avLst/>
              <a:gdLst>
                <a:gd name="connsiteX0" fmla="*/ 32547 w 65093"/>
                <a:gd name="connsiteY0" fmla="*/ 65092 h 65091"/>
                <a:gd name="connsiteX1" fmla="*/ 65093 w 65093"/>
                <a:gd name="connsiteY1" fmla="*/ 32546 h 65091"/>
                <a:gd name="connsiteX2" fmla="*/ 32547 w 65093"/>
                <a:gd name="connsiteY2" fmla="*/ 0 h 65091"/>
                <a:gd name="connsiteX3" fmla="*/ 1 w 65093"/>
                <a:gd name="connsiteY3" fmla="*/ 32546 h 65091"/>
                <a:gd name="connsiteX4" fmla="*/ 32547 w 65093"/>
                <a:gd name="connsiteY4" fmla="*/ 65092 h 6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3" h="65091">
                  <a:moveTo>
                    <a:pt x="32547" y="65092"/>
                  </a:moveTo>
                  <a:cubicBezTo>
                    <a:pt x="50541" y="65092"/>
                    <a:pt x="65093" y="50540"/>
                    <a:pt x="65093" y="32546"/>
                  </a:cubicBezTo>
                  <a:cubicBezTo>
                    <a:pt x="65093" y="14552"/>
                    <a:pt x="50541" y="0"/>
                    <a:pt x="32547" y="0"/>
                  </a:cubicBezTo>
                  <a:cubicBezTo>
                    <a:pt x="14553" y="0"/>
                    <a:pt x="1" y="14552"/>
                    <a:pt x="1" y="32546"/>
                  </a:cubicBezTo>
                  <a:cubicBezTo>
                    <a:pt x="-155" y="50540"/>
                    <a:pt x="14397" y="65092"/>
                    <a:pt x="32547" y="650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5" name="图形 13">
              <a:extLst>
                <a:ext uri="{FF2B5EF4-FFF2-40B4-BE49-F238E27FC236}">
                  <a16:creationId xmlns:a16="http://schemas.microsoft.com/office/drawing/2014/main" id="{1C4223F9-1AE2-5AC8-DFC8-A74C0617393B}"/>
                </a:ext>
              </a:extLst>
            </p:cNvPr>
            <p:cNvSpPr/>
            <p:nvPr/>
          </p:nvSpPr>
          <p:spPr>
            <a:xfrm>
              <a:off x="4310351" y="3956535"/>
              <a:ext cx="65092" cy="65091"/>
            </a:xfrm>
            <a:custGeom>
              <a:avLst/>
              <a:gdLst>
                <a:gd name="connsiteX0" fmla="*/ 32546 w 65092"/>
                <a:gd name="connsiteY0" fmla="*/ 65092 h 65091"/>
                <a:gd name="connsiteX1" fmla="*/ 65092 w 65092"/>
                <a:gd name="connsiteY1" fmla="*/ 32546 h 65091"/>
                <a:gd name="connsiteX2" fmla="*/ 32546 w 65092"/>
                <a:gd name="connsiteY2" fmla="*/ 0 h 65091"/>
                <a:gd name="connsiteX3" fmla="*/ 0 w 65092"/>
                <a:gd name="connsiteY3" fmla="*/ 32546 h 65091"/>
                <a:gd name="connsiteX4" fmla="*/ 32546 w 65092"/>
                <a:gd name="connsiteY4" fmla="*/ 65092 h 6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2" h="65091">
                  <a:moveTo>
                    <a:pt x="32546" y="65092"/>
                  </a:moveTo>
                  <a:cubicBezTo>
                    <a:pt x="50540" y="65092"/>
                    <a:pt x="65092" y="50540"/>
                    <a:pt x="65092" y="32546"/>
                  </a:cubicBezTo>
                  <a:cubicBezTo>
                    <a:pt x="65092" y="14552"/>
                    <a:pt x="50540" y="0"/>
                    <a:pt x="32546" y="0"/>
                  </a:cubicBezTo>
                  <a:cubicBezTo>
                    <a:pt x="14552" y="0"/>
                    <a:pt x="0" y="14552"/>
                    <a:pt x="0" y="32546"/>
                  </a:cubicBezTo>
                  <a:cubicBezTo>
                    <a:pt x="0" y="50540"/>
                    <a:pt x="14552" y="65092"/>
                    <a:pt x="32546" y="650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6" name="图形 13">
              <a:extLst>
                <a:ext uri="{FF2B5EF4-FFF2-40B4-BE49-F238E27FC236}">
                  <a16:creationId xmlns:a16="http://schemas.microsoft.com/office/drawing/2014/main" id="{96EC926B-BD8B-A854-53AD-04A2995AF3F7}"/>
                </a:ext>
              </a:extLst>
            </p:cNvPr>
            <p:cNvSpPr/>
            <p:nvPr/>
          </p:nvSpPr>
          <p:spPr>
            <a:xfrm>
              <a:off x="4282028" y="3852169"/>
              <a:ext cx="57582" cy="57581"/>
            </a:xfrm>
            <a:custGeom>
              <a:avLst/>
              <a:gdLst>
                <a:gd name="connsiteX0" fmla="*/ 28792 w 57582"/>
                <a:gd name="connsiteY0" fmla="*/ 57581 h 57581"/>
                <a:gd name="connsiteX1" fmla="*/ 57583 w 57582"/>
                <a:gd name="connsiteY1" fmla="*/ 28791 h 57581"/>
                <a:gd name="connsiteX2" fmla="*/ 28792 w 57582"/>
                <a:gd name="connsiteY2" fmla="*/ 0 h 57581"/>
                <a:gd name="connsiteX3" fmla="*/ 1 w 57582"/>
                <a:gd name="connsiteY3" fmla="*/ 28791 h 57581"/>
                <a:gd name="connsiteX4" fmla="*/ 28792 w 57582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2" h="57581">
                  <a:moveTo>
                    <a:pt x="28792" y="57581"/>
                  </a:moveTo>
                  <a:cubicBezTo>
                    <a:pt x="44752" y="57581"/>
                    <a:pt x="57583" y="44594"/>
                    <a:pt x="57583" y="28791"/>
                  </a:cubicBezTo>
                  <a:cubicBezTo>
                    <a:pt x="57583" y="12830"/>
                    <a:pt x="44596" y="0"/>
                    <a:pt x="28792" y="0"/>
                  </a:cubicBezTo>
                  <a:cubicBezTo>
                    <a:pt x="12832" y="0"/>
                    <a:pt x="1" y="12987"/>
                    <a:pt x="1" y="28791"/>
                  </a:cubicBezTo>
                  <a:cubicBezTo>
                    <a:pt x="-155" y="44594"/>
                    <a:pt x="12832" y="57581"/>
                    <a:pt x="28792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7" name="图形 13">
              <a:extLst>
                <a:ext uri="{FF2B5EF4-FFF2-40B4-BE49-F238E27FC236}">
                  <a16:creationId xmlns:a16="http://schemas.microsoft.com/office/drawing/2014/main" id="{6CA28E87-E96C-430D-DBF4-8B0D62A2E62E}"/>
                </a:ext>
              </a:extLst>
            </p:cNvPr>
            <p:cNvSpPr/>
            <p:nvPr/>
          </p:nvSpPr>
          <p:spPr>
            <a:xfrm>
              <a:off x="4250109" y="3735441"/>
              <a:ext cx="71037" cy="71037"/>
            </a:xfrm>
            <a:custGeom>
              <a:avLst/>
              <a:gdLst>
                <a:gd name="connsiteX0" fmla="*/ 35519 w 71037"/>
                <a:gd name="connsiteY0" fmla="*/ 71038 h 71037"/>
                <a:gd name="connsiteX1" fmla="*/ 71038 w 71037"/>
                <a:gd name="connsiteY1" fmla="*/ 35519 h 71037"/>
                <a:gd name="connsiteX2" fmla="*/ 35519 w 71037"/>
                <a:gd name="connsiteY2" fmla="*/ 0 h 71037"/>
                <a:gd name="connsiteX3" fmla="*/ 0 w 71037"/>
                <a:gd name="connsiteY3" fmla="*/ 35519 h 71037"/>
                <a:gd name="connsiteX4" fmla="*/ 35519 w 71037"/>
                <a:gd name="connsiteY4" fmla="*/ 71038 h 7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" h="71037">
                  <a:moveTo>
                    <a:pt x="35519" y="71038"/>
                  </a:moveTo>
                  <a:cubicBezTo>
                    <a:pt x="55078" y="71038"/>
                    <a:pt x="71038" y="55078"/>
                    <a:pt x="71038" y="35519"/>
                  </a:cubicBezTo>
                  <a:cubicBezTo>
                    <a:pt x="71038" y="15960"/>
                    <a:pt x="55078" y="0"/>
                    <a:pt x="35519" y="0"/>
                  </a:cubicBezTo>
                  <a:cubicBezTo>
                    <a:pt x="15960" y="0"/>
                    <a:pt x="0" y="15960"/>
                    <a:pt x="0" y="35519"/>
                  </a:cubicBezTo>
                  <a:cubicBezTo>
                    <a:pt x="0" y="55234"/>
                    <a:pt x="15960" y="71038"/>
                    <a:pt x="35519" y="710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8" name="图形 13">
              <a:extLst>
                <a:ext uri="{FF2B5EF4-FFF2-40B4-BE49-F238E27FC236}">
                  <a16:creationId xmlns:a16="http://schemas.microsoft.com/office/drawing/2014/main" id="{945DD76E-F670-74B3-29BC-A3C8D8482938}"/>
                </a:ext>
              </a:extLst>
            </p:cNvPr>
            <p:cNvSpPr/>
            <p:nvPr/>
          </p:nvSpPr>
          <p:spPr>
            <a:xfrm>
              <a:off x="4226639" y="3618557"/>
              <a:ext cx="81990" cy="81990"/>
            </a:xfrm>
            <a:custGeom>
              <a:avLst/>
              <a:gdLst>
                <a:gd name="connsiteX0" fmla="*/ 40995 w 81990"/>
                <a:gd name="connsiteY0" fmla="*/ 81991 h 81990"/>
                <a:gd name="connsiteX1" fmla="*/ 81991 w 81990"/>
                <a:gd name="connsiteY1" fmla="*/ 40996 h 81990"/>
                <a:gd name="connsiteX2" fmla="*/ 40995 w 81990"/>
                <a:gd name="connsiteY2" fmla="*/ 0 h 81990"/>
                <a:gd name="connsiteX3" fmla="*/ 0 w 81990"/>
                <a:gd name="connsiteY3" fmla="*/ 40996 h 81990"/>
                <a:gd name="connsiteX4" fmla="*/ 40995 w 81990"/>
                <a:gd name="connsiteY4" fmla="*/ 81991 h 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90" h="81990">
                  <a:moveTo>
                    <a:pt x="40995" y="81991"/>
                  </a:moveTo>
                  <a:cubicBezTo>
                    <a:pt x="63684" y="81991"/>
                    <a:pt x="81991" y="63684"/>
                    <a:pt x="81991" y="40996"/>
                  </a:cubicBezTo>
                  <a:cubicBezTo>
                    <a:pt x="81991" y="18307"/>
                    <a:pt x="63684" y="0"/>
                    <a:pt x="40995" y="0"/>
                  </a:cubicBezTo>
                  <a:cubicBezTo>
                    <a:pt x="18307" y="0"/>
                    <a:pt x="0" y="18307"/>
                    <a:pt x="0" y="40996"/>
                  </a:cubicBezTo>
                  <a:cubicBezTo>
                    <a:pt x="0" y="63684"/>
                    <a:pt x="18464" y="81991"/>
                    <a:pt x="40995" y="8199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99" name="图形 13">
              <a:extLst>
                <a:ext uri="{FF2B5EF4-FFF2-40B4-BE49-F238E27FC236}">
                  <a16:creationId xmlns:a16="http://schemas.microsoft.com/office/drawing/2014/main" id="{0C32C9FC-D8B6-F2C8-C88A-AAA22ED2E72A}"/>
                </a:ext>
              </a:extLst>
            </p:cNvPr>
            <p:cNvSpPr/>
            <p:nvPr/>
          </p:nvSpPr>
          <p:spPr>
            <a:xfrm>
              <a:off x="4212869" y="3503551"/>
              <a:ext cx="87936" cy="87780"/>
            </a:xfrm>
            <a:custGeom>
              <a:avLst/>
              <a:gdLst>
                <a:gd name="connsiteX0" fmla="*/ 43968 w 87936"/>
                <a:gd name="connsiteY0" fmla="*/ 87780 h 87780"/>
                <a:gd name="connsiteX1" fmla="*/ 87937 w 87936"/>
                <a:gd name="connsiteY1" fmla="*/ 43812 h 87780"/>
                <a:gd name="connsiteX2" fmla="*/ 43968 w 87936"/>
                <a:gd name="connsiteY2" fmla="*/ 0 h 87780"/>
                <a:gd name="connsiteX3" fmla="*/ 0 w 87936"/>
                <a:gd name="connsiteY3" fmla="*/ 43812 h 87780"/>
                <a:gd name="connsiteX4" fmla="*/ 43968 w 87936"/>
                <a:gd name="connsiteY4" fmla="*/ 87780 h 8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36" h="87780">
                  <a:moveTo>
                    <a:pt x="43968" y="87780"/>
                  </a:moveTo>
                  <a:cubicBezTo>
                    <a:pt x="68221" y="87780"/>
                    <a:pt x="87937" y="68065"/>
                    <a:pt x="87937" y="43812"/>
                  </a:cubicBezTo>
                  <a:cubicBezTo>
                    <a:pt x="87937" y="19559"/>
                    <a:pt x="68221" y="0"/>
                    <a:pt x="43968" y="0"/>
                  </a:cubicBezTo>
                  <a:cubicBezTo>
                    <a:pt x="19715" y="0"/>
                    <a:pt x="0" y="19715"/>
                    <a:pt x="0" y="43812"/>
                  </a:cubicBezTo>
                  <a:cubicBezTo>
                    <a:pt x="0" y="68065"/>
                    <a:pt x="19715" y="87780"/>
                    <a:pt x="43968" y="8778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0" name="图形 13">
              <a:extLst>
                <a:ext uri="{FF2B5EF4-FFF2-40B4-BE49-F238E27FC236}">
                  <a16:creationId xmlns:a16="http://schemas.microsoft.com/office/drawing/2014/main" id="{88762965-BB2A-2E65-E4FB-8D927EAA597A}"/>
                </a:ext>
              </a:extLst>
            </p:cNvPr>
            <p:cNvSpPr/>
            <p:nvPr/>
          </p:nvSpPr>
          <p:spPr>
            <a:xfrm>
              <a:off x="4209270" y="3390579"/>
              <a:ext cx="87936" cy="87936"/>
            </a:xfrm>
            <a:custGeom>
              <a:avLst/>
              <a:gdLst>
                <a:gd name="connsiteX0" fmla="*/ 43968 w 87936"/>
                <a:gd name="connsiteY0" fmla="*/ 87937 h 87936"/>
                <a:gd name="connsiteX1" fmla="*/ 87937 w 87936"/>
                <a:gd name="connsiteY1" fmla="*/ 43968 h 87936"/>
                <a:gd name="connsiteX2" fmla="*/ 43968 w 87936"/>
                <a:gd name="connsiteY2" fmla="*/ 0 h 87936"/>
                <a:gd name="connsiteX3" fmla="*/ 0 w 87936"/>
                <a:gd name="connsiteY3" fmla="*/ 43968 h 87936"/>
                <a:gd name="connsiteX4" fmla="*/ 43968 w 87936"/>
                <a:gd name="connsiteY4" fmla="*/ 87937 h 8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36" h="87936">
                  <a:moveTo>
                    <a:pt x="43968" y="87937"/>
                  </a:moveTo>
                  <a:cubicBezTo>
                    <a:pt x="68221" y="87937"/>
                    <a:pt x="87937" y="68221"/>
                    <a:pt x="87937" y="43968"/>
                  </a:cubicBezTo>
                  <a:cubicBezTo>
                    <a:pt x="87937" y="19715"/>
                    <a:pt x="68221" y="0"/>
                    <a:pt x="43968" y="0"/>
                  </a:cubicBezTo>
                  <a:cubicBezTo>
                    <a:pt x="19715" y="0"/>
                    <a:pt x="0" y="19715"/>
                    <a:pt x="0" y="43968"/>
                  </a:cubicBezTo>
                  <a:cubicBezTo>
                    <a:pt x="0" y="68378"/>
                    <a:pt x="19715" y="87937"/>
                    <a:pt x="43968" y="8793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1" name="图形 13">
              <a:extLst>
                <a:ext uri="{FF2B5EF4-FFF2-40B4-BE49-F238E27FC236}">
                  <a16:creationId xmlns:a16="http://schemas.microsoft.com/office/drawing/2014/main" id="{C907B167-8044-B378-9B4E-AD75B6E0062E}"/>
                </a:ext>
              </a:extLst>
            </p:cNvPr>
            <p:cNvSpPr/>
            <p:nvPr/>
          </p:nvSpPr>
          <p:spPr>
            <a:xfrm>
              <a:off x="4215842" y="3280893"/>
              <a:ext cx="81990" cy="81990"/>
            </a:xfrm>
            <a:custGeom>
              <a:avLst/>
              <a:gdLst>
                <a:gd name="connsiteX0" fmla="*/ 40995 w 81990"/>
                <a:gd name="connsiteY0" fmla="*/ 81991 h 81990"/>
                <a:gd name="connsiteX1" fmla="*/ 81991 w 81990"/>
                <a:gd name="connsiteY1" fmla="*/ 40995 h 81990"/>
                <a:gd name="connsiteX2" fmla="*/ 40995 w 81990"/>
                <a:gd name="connsiteY2" fmla="*/ 0 h 81990"/>
                <a:gd name="connsiteX3" fmla="*/ 0 w 81990"/>
                <a:gd name="connsiteY3" fmla="*/ 40995 h 81990"/>
                <a:gd name="connsiteX4" fmla="*/ 40995 w 81990"/>
                <a:gd name="connsiteY4" fmla="*/ 81991 h 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90" h="81990">
                  <a:moveTo>
                    <a:pt x="40995" y="81991"/>
                  </a:moveTo>
                  <a:cubicBezTo>
                    <a:pt x="63684" y="81991"/>
                    <a:pt x="81991" y="63684"/>
                    <a:pt x="81991" y="40995"/>
                  </a:cubicBezTo>
                  <a:cubicBezTo>
                    <a:pt x="81991" y="18307"/>
                    <a:pt x="63684" y="0"/>
                    <a:pt x="40995" y="0"/>
                  </a:cubicBezTo>
                  <a:cubicBezTo>
                    <a:pt x="18307" y="0"/>
                    <a:pt x="0" y="18307"/>
                    <a:pt x="0" y="40995"/>
                  </a:cubicBezTo>
                  <a:cubicBezTo>
                    <a:pt x="0" y="63684"/>
                    <a:pt x="18307" y="81991"/>
                    <a:pt x="40995" y="8199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2" name="图形 13">
              <a:extLst>
                <a:ext uri="{FF2B5EF4-FFF2-40B4-BE49-F238E27FC236}">
                  <a16:creationId xmlns:a16="http://schemas.microsoft.com/office/drawing/2014/main" id="{EE3ED2C3-B2D1-E5FA-DCF1-E603F2B64D82}"/>
                </a:ext>
              </a:extLst>
            </p:cNvPr>
            <p:cNvSpPr/>
            <p:nvPr/>
          </p:nvSpPr>
          <p:spPr>
            <a:xfrm>
              <a:off x="4230863" y="3172928"/>
              <a:ext cx="73541" cy="73541"/>
            </a:xfrm>
            <a:custGeom>
              <a:avLst/>
              <a:gdLst>
                <a:gd name="connsiteX0" fmla="*/ 36771 w 73541"/>
                <a:gd name="connsiteY0" fmla="*/ 73541 h 73541"/>
                <a:gd name="connsiteX1" fmla="*/ 73541 w 73541"/>
                <a:gd name="connsiteY1" fmla="*/ 36771 h 73541"/>
                <a:gd name="connsiteX2" fmla="*/ 36771 w 73541"/>
                <a:gd name="connsiteY2" fmla="*/ 0 h 73541"/>
                <a:gd name="connsiteX3" fmla="*/ 0 w 73541"/>
                <a:gd name="connsiteY3" fmla="*/ 36771 h 73541"/>
                <a:gd name="connsiteX4" fmla="*/ 36771 w 73541"/>
                <a:gd name="connsiteY4" fmla="*/ 73541 h 7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1" h="73541">
                  <a:moveTo>
                    <a:pt x="36771" y="73541"/>
                  </a:moveTo>
                  <a:cubicBezTo>
                    <a:pt x="57112" y="73541"/>
                    <a:pt x="73541" y="57112"/>
                    <a:pt x="73541" y="36771"/>
                  </a:cubicBezTo>
                  <a:cubicBezTo>
                    <a:pt x="73541" y="16430"/>
                    <a:pt x="57112" y="0"/>
                    <a:pt x="36771" y="0"/>
                  </a:cubicBezTo>
                  <a:cubicBezTo>
                    <a:pt x="16429" y="0"/>
                    <a:pt x="0" y="16430"/>
                    <a:pt x="0" y="36771"/>
                  </a:cubicBezTo>
                  <a:cubicBezTo>
                    <a:pt x="0" y="57112"/>
                    <a:pt x="16429" y="73541"/>
                    <a:pt x="36771" y="735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3" name="图形 13">
              <a:extLst>
                <a:ext uri="{FF2B5EF4-FFF2-40B4-BE49-F238E27FC236}">
                  <a16:creationId xmlns:a16="http://schemas.microsoft.com/office/drawing/2014/main" id="{1467875A-8C18-B05A-02A5-98D4C8AF5C71}"/>
                </a:ext>
              </a:extLst>
            </p:cNvPr>
            <p:cNvSpPr/>
            <p:nvPr/>
          </p:nvSpPr>
          <p:spPr>
            <a:xfrm>
              <a:off x="4253082" y="3065745"/>
              <a:ext cx="65091" cy="65248"/>
            </a:xfrm>
            <a:custGeom>
              <a:avLst/>
              <a:gdLst>
                <a:gd name="connsiteX0" fmla="*/ 32546 w 65091"/>
                <a:gd name="connsiteY0" fmla="*/ 65248 h 65248"/>
                <a:gd name="connsiteX1" fmla="*/ 65092 w 65091"/>
                <a:gd name="connsiteY1" fmla="*/ 32546 h 65248"/>
                <a:gd name="connsiteX2" fmla="*/ 32546 w 65091"/>
                <a:gd name="connsiteY2" fmla="*/ 0 h 65248"/>
                <a:gd name="connsiteX3" fmla="*/ 0 w 65091"/>
                <a:gd name="connsiteY3" fmla="*/ 32546 h 65248"/>
                <a:gd name="connsiteX4" fmla="*/ 32546 w 65091"/>
                <a:gd name="connsiteY4" fmla="*/ 65248 h 6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1" h="65248">
                  <a:moveTo>
                    <a:pt x="32546" y="65248"/>
                  </a:moveTo>
                  <a:cubicBezTo>
                    <a:pt x="50540" y="65248"/>
                    <a:pt x="65092" y="50696"/>
                    <a:pt x="65092" y="32546"/>
                  </a:cubicBezTo>
                  <a:cubicBezTo>
                    <a:pt x="65092" y="14395"/>
                    <a:pt x="50540" y="0"/>
                    <a:pt x="32546" y="0"/>
                  </a:cubicBezTo>
                  <a:cubicBezTo>
                    <a:pt x="14552" y="0"/>
                    <a:pt x="0" y="14552"/>
                    <a:pt x="0" y="32546"/>
                  </a:cubicBezTo>
                  <a:cubicBezTo>
                    <a:pt x="0" y="50540"/>
                    <a:pt x="14552" y="65248"/>
                    <a:pt x="32546" y="6524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4" name="图形 13">
              <a:extLst>
                <a:ext uri="{FF2B5EF4-FFF2-40B4-BE49-F238E27FC236}">
                  <a16:creationId xmlns:a16="http://schemas.microsoft.com/office/drawing/2014/main" id="{BAE5C8D8-689F-FF68-35FC-4C970901A23C}"/>
                </a:ext>
              </a:extLst>
            </p:cNvPr>
            <p:cNvSpPr/>
            <p:nvPr/>
          </p:nvSpPr>
          <p:spPr>
            <a:xfrm>
              <a:off x="4278273" y="2955903"/>
              <a:ext cx="65093" cy="65091"/>
            </a:xfrm>
            <a:custGeom>
              <a:avLst/>
              <a:gdLst>
                <a:gd name="connsiteX0" fmla="*/ 32547 w 65093"/>
                <a:gd name="connsiteY0" fmla="*/ 65092 h 65091"/>
                <a:gd name="connsiteX1" fmla="*/ 65093 w 65093"/>
                <a:gd name="connsiteY1" fmla="*/ 32546 h 65091"/>
                <a:gd name="connsiteX2" fmla="*/ 32547 w 65093"/>
                <a:gd name="connsiteY2" fmla="*/ 0 h 65091"/>
                <a:gd name="connsiteX3" fmla="*/ 1 w 65093"/>
                <a:gd name="connsiteY3" fmla="*/ 32546 h 65091"/>
                <a:gd name="connsiteX4" fmla="*/ 32547 w 65093"/>
                <a:gd name="connsiteY4" fmla="*/ 65092 h 6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93" h="65091">
                  <a:moveTo>
                    <a:pt x="32547" y="65092"/>
                  </a:moveTo>
                  <a:cubicBezTo>
                    <a:pt x="50541" y="65092"/>
                    <a:pt x="65093" y="50540"/>
                    <a:pt x="65093" y="32546"/>
                  </a:cubicBezTo>
                  <a:cubicBezTo>
                    <a:pt x="65093" y="14552"/>
                    <a:pt x="50541" y="0"/>
                    <a:pt x="32547" y="0"/>
                  </a:cubicBezTo>
                  <a:cubicBezTo>
                    <a:pt x="14553" y="0"/>
                    <a:pt x="1" y="14552"/>
                    <a:pt x="1" y="32546"/>
                  </a:cubicBezTo>
                  <a:cubicBezTo>
                    <a:pt x="-155" y="50540"/>
                    <a:pt x="14397" y="65092"/>
                    <a:pt x="32547" y="650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5" name="图形 13">
              <a:extLst>
                <a:ext uri="{FF2B5EF4-FFF2-40B4-BE49-F238E27FC236}">
                  <a16:creationId xmlns:a16="http://schemas.microsoft.com/office/drawing/2014/main" id="{56F45C1D-6840-C48E-F86F-4E97F6DCADAD}"/>
                </a:ext>
              </a:extLst>
            </p:cNvPr>
            <p:cNvSpPr/>
            <p:nvPr/>
          </p:nvSpPr>
          <p:spPr>
            <a:xfrm>
              <a:off x="4317392" y="2854822"/>
              <a:ext cx="51009" cy="51009"/>
            </a:xfrm>
            <a:custGeom>
              <a:avLst/>
              <a:gdLst>
                <a:gd name="connsiteX0" fmla="*/ 25505 w 51009"/>
                <a:gd name="connsiteY0" fmla="*/ 51010 h 51009"/>
                <a:gd name="connsiteX1" fmla="*/ 51010 w 51009"/>
                <a:gd name="connsiteY1" fmla="*/ 25505 h 51009"/>
                <a:gd name="connsiteX2" fmla="*/ 25505 w 51009"/>
                <a:gd name="connsiteY2" fmla="*/ 0 h 51009"/>
                <a:gd name="connsiteX3" fmla="*/ 0 w 51009"/>
                <a:gd name="connsiteY3" fmla="*/ 25505 h 51009"/>
                <a:gd name="connsiteX4" fmla="*/ 25505 w 51009"/>
                <a:gd name="connsiteY4" fmla="*/ 51010 h 5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9" h="51009">
                  <a:moveTo>
                    <a:pt x="25505" y="51010"/>
                  </a:moveTo>
                  <a:cubicBezTo>
                    <a:pt x="39587" y="51010"/>
                    <a:pt x="51010" y="39587"/>
                    <a:pt x="51010" y="25505"/>
                  </a:cubicBezTo>
                  <a:cubicBezTo>
                    <a:pt x="51010" y="11422"/>
                    <a:pt x="39587" y="0"/>
                    <a:pt x="25505" y="0"/>
                  </a:cubicBezTo>
                  <a:cubicBezTo>
                    <a:pt x="11422" y="0"/>
                    <a:pt x="0" y="11422"/>
                    <a:pt x="0" y="25505"/>
                  </a:cubicBezTo>
                  <a:cubicBezTo>
                    <a:pt x="0" y="39587"/>
                    <a:pt x="11422" y="51010"/>
                    <a:pt x="25505" y="5101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6" name="图形 13">
              <a:extLst>
                <a:ext uri="{FF2B5EF4-FFF2-40B4-BE49-F238E27FC236}">
                  <a16:creationId xmlns:a16="http://schemas.microsoft.com/office/drawing/2014/main" id="{EA8AFF8C-3DF7-899D-F92A-6EB58B229FEE}"/>
                </a:ext>
              </a:extLst>
            </p:cNvPr>
            <p:cNvSpPr/>
            <p:nvPr/>
          </p:nvSpPr>
          <p:spPr>
            <a:xfrm>
              <a:off x="4359639" y="2752177"/>
              <a:ext cx="44437" cy="44437"/>
            </a:xfrm>
            <a:custGeom>
              <a:avLst/>
              <a:gdLst>
                <a:gd name="connsiteX0" fmla="*/ 44438 w 44437"/>
                <a:gd name="connsiteY0" fmla="*/ 22219 h 44437"/>
                <a:gd name="connsiteX1" fmla="*/ 22219 w 44437"/>
                <a:gd name="connsiteY1" fmla="*/ 44438 h 44437"/>
                <a:gd name="connsiteX2" fmla="*/ 0 w 44437"/>
                <a:gd name="connsiteY2" fmla="*/ 22219 h 44437"/>
                <a:gd name="connsiteX3" fmla="*/ 22219 w 44437"/>
                <a:gd name="connsiteY3" fmla="*/ 0 h 44437"/>
                <a:gd name="connsiteX4" fmla="*/ 44438 w 44437"/>
                <a:gd name="connsiteY4" fmla="*/ 22219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44438" y="22219"/>
                  </a:moveTo>
                  <a:cubicBezTo>
                    <a:pt x="44438" y="34490"/>
                    <a:pt x="34490" y="44438"/>
                    <a:pt x="22219" y="44438"/>
                  </a:cubicBezTo>
                  <a:cubicBezTo>
                    <a:pt x="9948" y="44438"/>
                    <a:pt x="0" y="34490"/>
                    <a:pt x="0" y="22219"/>
                  </a:cubicBezTo>
                  <a:cubicBezTo>
                    <a:pt x="0" y="9948"/>
                    <a:pt x="9948" y="0"/>
                    <a:pt x="22219" y="0"/>
                  </a:cubicBezTo>
                  <a:cubicBezTo>
                    <a:pt x="34490" y="0"/>
                    <a:pt x="44438" y="9948"/>
                    <a:pt x="44438" y="2221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7" name="图形 13">
              <a:extLst>
                <a:ext uri="{FF2B5EF4-FFF2-40B4-BE49-F238E27FC236}">
                  <a16:creationId xmlns:a16="http://schemas.microsoft.com/office/drawing/2014/main" id="{7920A99E-7856-19D1-8A11-8C8CBA818226}"/>
                </a:ext>
              </a:extLst>
            </p:cNvPr>
            <p:cNvSpPr/>
            <p:nvPr/>
          </p:nvSpPr>
          <p:spPr>
            <a:xfrm>
              <a:off x="4408145" y="2652036"/>
              <a:ext cx="38491" cy="38491"/>
            </a:xfrm>
            <a:custGeom>
              <a:avLst/>
              <a:gdLst>
                <a:gd name="connsiteX0" fmla="*/ 19246 w 38491"/>
                <a:gd name="connsiteY0" fmla="*/ 38492 h 38491"/>
                <a:gd name="connsiteX1" fmla="*/ 38492 w 38491"/>
                <a:gd name="connsiteY1" fmla="*/ 19246 h 38491"/>
                <a:gd name="connsiteX2" fmla="*/ 19246 w 38491"/>
                <a:gd name="connsiteY2" fmla="*/ 0 h 38491"/>
                <a:gd name="connsiteX3" fmla="*/ 0 w 38491"/>
                <a:gd name="connsiteY3" fmla="*/ 19246 h 38491"/>
                <a:gd name="connsiteX4" fmla="*/ 19246 w 38491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1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886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8" name="图形 13">
              <a:extLst>
                <a:ext uri="{FF2B5EF4-FFF2-40B4-BE49-F238E27FC236}">
                  <a16:creationId xmlns:a16="http://schemas.microsoft.com/office/drawing/2014/main" id="{1394BEC7-960E-F374-39EF-FF660F75A497}"/>
                </a:ext>
              </a:extLst>
            </p:cNvPr>
            <p:cNvSpPr/>
            <p:nvPr/>
          </p:nvSpPr>
          <p:spPr>
            <a:xfrm>
              <a:off x="4468700" y="2560344"/>
              <a:ext cx="21749" cy="21905"/>
            </a:xfrm>
            <a:custGeom>
              <a:avLst/>
              <a:gdLst>
                <a:gd name="connsiteX0" fmla="*/ 10953 w 21749"/>
                <a:gd name="connsiteY0" fmla="*/ 21906 h 21905"/>
                <a:gd name="connsiteX1" fmla="*/ 21749 w 21749"/>
                <a:gd name="connsiteY1" fmla="*/ 10953 h 21905"/>
                <a:gd name="connsiteX2" fmla="*/ 10953 w 21749"/>
                <a:gd name="connsiteY2" fmla="*/ 0 h 21905"/>
                <a:gd name="connsiteX3" fmla="*/ 0 w 21749"/>
                <a:gd name="connsiteY3" fmla="*/ 10953 h 21905"/>
                <a:gd name="connsiteX4" fmla="*/ 10953 w 21749"/>
                <a:gd name="connsiteY4" fmla="*/ 21906 h 2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905">
                  <a:moveTo>
                    <a:pt x="10953" y="21906"/>
                  </a:moveTo>
                  <a:cubicBezTo>
                    <a:pt x="16899" y="21906"/>
                    <a:pt x="21749" y="17055"/>
                    <a:pt x="21749" y="10953"/>
                  </a:cubicBezTo>
                  <a:cubicBezTo>
                    <a:pt x="21749" y="5007"/>
                    <a:pt x="16899" y="0"/>
                    <a:pt x="10953" y="0"/>
                  </a:cubicBezTo>
                  <a:cubicBezTo>
                    <a:pt x="5007" y="0"/>
                    <a:pt x="0" y="4851"/>
                    <a:pt x="0" y="10953"/>
                  </a:cubicBezTo>
                  <a:cubicBezTo>
                    <a:pt x="0" y="17055"/>
                    <a:pt x="4851" y="21906"/>
                    <a:pt x="10953" y="219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09" name="图形 13">
              <a:extLst>
                <a:ext uri="{FF2B5EF4-FFF2-40B4-BE49-F238E27FC236}">
                  <a16:creationId xmlns:a16="http://schemas.microsoft.com/office/drawing/2014/main" id="{110E3447-ABDE-20DC-3285-86F9A8E68715}"/>
                </a:ext>
              </a:extLst>
            </p:cNvPr>
            <p:cNvSpPr/>
            <p:nvPr/>
          </p:nvSpPr>
          <p:spPr>
            <a:xfrm>
              <a:off x="4527063" y="2464114"/>
              <a:ext cx="21749" cy="21592"/>
            </a:xfrm>
            <a:custGeom>
              <a:avLst/>
              <a:gdLst>
                <a:gd name="connsiteX0" fmla="*/ 10953 w 21749"/>
                <a:gd name="connsiteY0" fmla="*/ 21593 h 21592"/>
                <a:gd name="connsiteX1" fmla="*/ 21749 w 21749"/>
                <a:gd name="connsiteY1" fmla="*/ 10796 h 21592"/>
                <a:gd name="connsiteX2" fmla="*/ 10953 w 21749"/>
                <a:gd name="connsiteY2" fmla="*/ 0 h 21592"/>
                <a:gd name="connsiteX3" fmla="*/ 0 w 21749"/>
                <a:gd name="connsiteY3" fmla="*/ 10796 h 21592"/>
                <a:gd name="connsiteX4" fmla="*/ 10953 w 21749"/>
                <a:gd name="connsiteY4" fmla="*/ 21593 h 2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592">
                  <a:moveTo>
                    <a:pt x="10953" y="21593"/>
                  </a:moveTo>
                  <a:cubicBezTo>
                    <a:pt x="16899" y="21593"/>
                    <a:pt x="21749" y="16742"/>
                    <a:pt x="21749" y="10796"/>
                  </a:cubicBezTo>
                  <a:cubicBezTo>
                    <a:pt x="21749" y="4851"/>
                    <a:pt x="16899" y="0"/>
                    <a:pt x="10953" y="0"/>
                  </a:cubicBezTo>
                  <a:cubicBezTo>
                    <a:pt x="5007" y="0"/>
                    <a:pt x="0" y="4851"/>
                    <a:pt x="0" y="10796"/>
                  </a:cubicBezTo>
                  <a:cubicBezTo>
                    <a:pt x="0" y="16742"/>
                    <a:pt x="5007" y="21593"/>
                    <a:pt x="10953" y="2159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0" name="图形 13">
              <a:extLst>
                <a:ext uri="{FF2B5EF4-FFF2-40B4-BE49-F238E27FC236}">
                  <a16:creationId xmlns:a16="http://schemas.microsoft.com/office/drawing/2014/main" id="{A22F1BC5-3F16-4452-0342-304272EAD36D}"/>
                </a:ext>
              </a:extLst>
            </p:cNvPr>
            <p:cNvSpPr/>
            <p:nvPr/>
          </p:nvSpPr>
          <p:spPr>
            <a:xfrm>
              <a:off x="4597162" y="2376960"/>
              <a:ext cx="10952" cy="10952"/>
            </a:xfrm>
            <a:custGeom>
              <a:avLst/>
              <a:gdLst>
                <a:gd name="connsiteX0" fmla="*/ 5477 w 10952"/>
                <a:gd name="connsiteY0" fmla="*/ 10953 h 10952"/>
                <a:gd name="connsiteX1" fmla="*/ 10953 w 10952"/>
                <a:gd name="connsiteY1" fmla="*/ 5476 h 10952"/>
                <a:gd name="connsiteX2" fmla="*/ 5477 w 10952"/>
                <a:gd name="connsiteY2" fmla="*/ 0 h 10952"/>
                <a:gd name="connsiteX3" fmla="*/ 0 w 10952"/>
                <a:gd name="connsiteY3" fmla="*/ 5476 h 10952"/>
                <a:gd name="connsiteX4" fmla="*/ 5477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7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3"/>
                    <a:pt x="8449" y="0"/>
                    <a:pt x="5477" y="0"/>
                  </a:cubicBezTo>
                  <a:cubicBezTo>
                    <a:pt x="2504" y="0"/>
                    <a:pt x="0" y="2503"/>
                    <a:pt x="0" y="5476"/>
                  </a:cubicBezTo>
                  <a:cubicBezTo>
                    <a:pt x="0" y="8449"/>
                    <a:pt x="2347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1" name="图形 13">
              <a:extLst>
                <a:ext uri="{FF2B5EF4-FFF2-40B4-BE49-F238E27FC236}">
                  <a16:creationId xmlns:a16="http://schemas.microsoft.com/office/drawing/2014/main" id="{B84BBA9E-5BA4-D5BA-4F27-2709CAF19C73}"/>
                </a:ext>
              </a:extLst>
            </p:cNvPr>
            <p:cNvSpPr/>
            <p:nvPr/>
          </p:nvSpPr>
          <p:spPr>
            <a:xfrm>
              <a:off x="4667105" y="2288554"/>
              <a:ext cx="11735" cy="11578"/>
            </a:xfrm>
            <a:custGeom>
              <a:avLst/>
              <a:gdLst>
                <a:gd name="connsiteX0" fmla="*/ 5789 w 11735"/>
                <a:gd name="connsiteY0" fmla="*/ 11579 h 11578"/>
                <a:gd name="connsiteX1" fmla="*/ 11735 w 11735"/>
                <a:gd name="connsiteY1" fmla="*/ 5789 h 11578"/>
                <a:gd name="connsiteX2" fmla="*/ 5789 w 11735"/>
                <a:gd name="connsiteY2" fmla="*/ 0 h 11578"/>
                <a:gd name="connsiteX3" fmla="*/ 0 w 11735"/>
                <a:gd name="connsiteY3" fmla="*/ 5789 h 11578"/>
                <a:gd name="connsiteX4" fmla="*/ 5789 w 11735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5" h="11578">
                  <a:moveTo>
                    <a:pt x="5789" y="11579"/>
                  </a:moveTo>
                  <a:cubicBezTo>
                    <a:pt x="9075" y="11579"/>
                    <a:pt x="11735" y="8919"/>
                    <a:pt x="11735" y="5789"/>
                  </a:cubicBezTo>
                  <a:cubicBezTo>
                    <a:pt x="11735" y="2503"/>
                    <a:pt x="9075" y="0"/>
                    <a:pt x="5789" y="0"/>
                  </a:cubicBezTo>
                  <a:cubicBezTo>
                    <a:pt x="2504" y="0"/>
                    <a:pt x="0" y="2660"/>
                    <a:pt x="0" y="5789"/>
                  </a:cubicBezTo>
                  <a:cubicBezTo>
                    <a:pt x="0" y="8919"/>
                    <a:pt x="2504" y="11579"/>
                    <a:pt x="5789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2" name="图形 13">
              <a:extLst>
                <a:ext uri="{FF2B5EF4-FFF2-40B4-BE49-F238E27FC236}">
                  <a16:creationId xmlns:a16="http://schemas.microsoft.com/office/drawing/2014/main" id="{F2992B50-A6C4-D7C3-7781-A20998DD546D}"/>
                </a:ext>
              </a:extLst>
            </p:cNvPr>
            <p:cNvSpPr/>
            <p:nvPr/>
          </p:nvSpPr>
          <p:spPr>
            <a:xfrm>
              <a:off x="4744237" y="2206250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4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50" y="9075"/>
                    <a:pt x="9084" y="7041"/>
                    <a:pt x="9084" y="4538"/>
                  </a:cubicBezTo>
                  <a:cubicBezTo>
                    <a:pt x="9084" y="2034"/>
                    <a:pt x="7050" y="0"/>
                    <a:pt x="4546" y="0"/>
                  </a:cubicBezTo>
                  <a:cubicBezTo>
                    <a:pt x="2043" y="0"/>
                    <a:pt x="8" y="2034"/>
                    <a:pt x="8" y="4538"/>
                  </a:cubicBezTo>
                  <a:cubicBezTo>
                    <a:pt x="-148" y="7041"/>
                    <a:pt x="1886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3" name="图形 13">
              <a:extLst>
                <a:ext uri="{FF2B5EF4-FFF2-40B4-BE49-F238E27FC236}">
                  <a16:creationId xmlns:a16="http://schemas.microsoft.com/office/drawing/2014/main" id="{8AA76F76-8CA4-C2E2-4EE1-89DF825A0259}"/>
                </a:ext>
              </a:extLst>
            </p:cNvPr>
            <p:cNvSpPr/>
            <p:nvPr/>
          </p:nvSpPr>
          <p:spPr>
            <a:xfrm>
              <a:off x="4825141" y="2127858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7041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4" name="图形 13">
              <a:extLst>
                <a:ext uri="{FF2B5EF4-FFF2-40B4-BE49-F238E27FC236}">
                  <a16:creationId xmlns:a16="http://schemas.microsoft.com/office/drawing/2014/main" id="{35E13F3B-56EB-BA3F-5F5B-8C93E1DCA7A3}"/>
                </a:ext>
              </a:extLst>
            </p:cNvPr>
            <p:cNvSpPr/>
            <p:nvPr/>
          </p:nvSpPr>
          <p:spPr>
            <a:xfrm>
              <a:off x="4911043" y="2054786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6885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5" name="图形 13">
              <a:extLst>
                <a:ext uri="{FF2B5EF4-FFF2-40B4-BE49-F238E27FC236}">
                  <a16:creationId xmlns:a16="http://schemas.microsoft.com/office/drawing/2014/main" id="{B42E8A1B-4D86-14A0-733F-7ABA752B236E}"/>
                </a:ext>
              </a:extLst>
            </p:cNvPr>
            <p:cNvSpPr/>
            <p:nvPr/>
          </p:nvSpPr>
          <p:spPr>
            <a:xfrm>
              <a:off x="5002725" y="1988599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6" name="图形 13">
              <a:extLst>
                <a:ext uri="{FF2B5EF4-FFF2-40B4-BE49-F238E27FC236}">
                  <a16:creationId xmlns:a16="http://schemas.microsoft.com/office/drawing/2014/main" id="{9240FB02-AB21-0273-FFDA-820D59A3B44B}"/>
                </a:ext>
              </a:extLst>
            </p:cNvPr>
            <p:cNvSpPr/>
            <p:nvPr/>
          </p:nvSpPr>
          <p:spPr>
            <a:xfrm>
              <a:off x="5095984" y="1925697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3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49" y="9075"/>
                    <a:pt x="9083" y="7041"/>
                    <a:pt x="9083" y="4538"/>
                  </a:cubicBezTo>
                  <a:cubicBezTo>
                    <a:pt x="9083" y="2034"/>
                    <a:pt x="7049" y="0"/>
                    <a:pt x="4546" y="0"/>
                  </a:cubicBezTo>
                  <a:cubicBezTo>
                    <a:pt x="2042" y="0"/>
                    <a:pt x="8" y="2034"/>
                    <a:pt x="8" y="4538"/>
                  </a:cubicBezTo>
                  <a:cubicBezTo>
                    <a:pt x="-148" y="7041"/>
                    <a:pt x="2042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7" name="图形 13">
              <a:extLst>
                <a:ext uri="{FF2B5EF4-FFF2-40B4-BE49-F238E27FC236}">
                  <a16:creationId xmlns:a16="http://schemas.microsoft.com/office/drawing/2014/main" id="{604B47B5-5D93-6E1C-ED1D-165EB6E6E52B}"/>
                </a:ext>
              </a:extLst>
            </p:cNvPr>
            <p:cNvSpPr/>
            <p:nvPr/>
          </p:nvSpPr>
          <p:spPr>
            <a:xfrm>
              <a:off x="5194248" y="1870463"/>
              <a:ext cx="9083" cy="9075"/>
            </a:xfrm>
            <a:custGeom>
              <a:avLst/>
              <a:gdLst>
                <a:gd name="connsiteX0" fmla="*/ 4546 w 9083"/>
                <a:gd name="connsiteY0" fmla="*/ 9075 h 9075"/>
                <a:gd name="connsiteX1" fmla="*/ 9083 w 9083"/>
                <a:gd name="connsiteY1" fmla="*/ 4538 h 9075"/>
                <a:gd name="connsiteX2" fmla="*/ 4546 w 9083"/>
                <a:gd name="connsiteY2" fmla="*/ 0 h 9075"/>
                <a:gd name="connsiteX3" fmla="*/ 8 w 9083"/>
                <a:gd name="connsiteY3" fmla="*/ 4538 h 9075"/>
                <a:gd name="connsiteX4" fmla="*/ 4546 w 9083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3" h="9075">
                  <a:moveTo>
                    <a:pt x="4546" y="9075"/>
                  </a:moveTo>
                  <a:cubicBezTo>
                    <a:pt x="7049" y="9075"/>
                    <a:pt x="9083" y="7041"/>
                    <a:pt x="9083" y="4538"/>
                  </a:cubicBezTo>
                  <a:cubicBezTo>
                    <a:pt x="9083" y="2034"/>
                    <a:pt x="7049" y="0"/>
                    <a:pt x="4546" y="0"/>
                  </a:cubicBezTo>
                  <a:cubicBezTo>
                    <a:pt x="2042" y="0"/>
                    <a:pt x="8" y="2034"/>
                    <a:pt x="8" y="4538"/>
                  </a:cubicBezTo>
                  <a:cubicBezTo>
                    <a:pt x="-149" y="7041"/>
                    <a:pt x="2042" y="9075"/>
                    <a:pt x="4546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8" name="图形 13">
              <a:extLst>
                <a:ext uri="{FF2B5EF4-FFF2-40B4-BE49-F238E27FC236}">
                  <a16:creationId xmlns:a16="http://schemas.microsoft.com/office/drawing/2014/main" id="{3E84988D-5D6E-7BB2-4CE0-48A4AF2A04C1}"/>
                </a:ext>
              </a:extLst>
            </p:cNvPr>
            <p:cNvSpPr/>
            <p:nvPr/>
          </p:nvSpPr>
          <p:spPr>
            <a:xfrm>
              <a:off x="5292833" y="1818515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579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19" name="图形 13">
              <a:extLst>
                <a:ext uri="{FF2B5EF4-FFF2-40B4-BE49-F238E27FC236}">
                  <a16:creationId xmlns:a16="http://schemas.microsoft.com/office/drawing/2014/main" id="{47172F66-D86C-31BB-E779-64038A578296}"/>
                </a:ext>
              </a:extLst>
            </p:cNvPr>
            <p:cNvSpPr/>
            <p:nvPr/>
          </p:nvSpPr>
          <p:spPr>
            <a:xfrm>
              <a:off x="5398608" y="1777363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0" name="图形 13">
              <a:extLst>
                <a:ext uri="{FF2B5EF4-FFF2-40B4-BE49-F238E27FC236}">
                  <a16:creationId xmlns:a16="http://schemas.microsoft.com/office/drawing/2014/main" id="{E89A997D-C61D-AAA0-AF2B-AA78E6918373}"/>
                </a:ext>
              </a:extLst>
            </p:cNvPr>
            <p:cNvSpPr/>
            <p:nvPr/>
          </p:nvSpPr>
          <p:spPr>
            <a:xfrm>
              <a:off x="5506416" y="1742626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7 h 10952"/>
                <a:gd name="connsiteX2" fmla="*/ 5476 w 10952"/>
                <a:gd name="connsiteY2" fmla="*/ 0 h 10952"/>
                <a:gd name="connsiteX3" fmla="*/ 0 w 10952"/>
                <a:gd name="connsiteY3" fmla="*/ 5477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7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4" y="0"/>
                    <a:pt x="0" y="2347"/>
                    <a:pt x="0" y="5477"/>
                  </a:cubicBezTo>
                  <a:cubicBezTo>
                    <a:pt x="157" y="8449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1" name="图形 13">
              <a:extLst>
                <a:ext uri="{FF2B5EF4-FFF2-40B4-BE49-F238E27FC236}">
                  <a16:creationId xmlns:a16="http://schemas.microsoft.com/office/drawing/2014/main" id="{9373E665-37FB-CF1D-3D7E-1A85BC7EF550}"/>
                </a:ext>
              </a:extLst>
            </p:cNvPr>
            <p:cNvSpPr/>
            <p:nvPr/>
          </p:nvSpPr>
          <p:spPr>
            <a:xfrm>
              <a:off x="5616728" y="1715244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2" name="图形 13">
              <a:extLst>
                <a:ext uri="{FF2B5EF4-FFF2-40B4-BE49-F238E27FC236}">
                  <a16:creationId xmlns:a16="http://schemas.microsoft.com/office/drawing/2014/main" id="{30C42D88-440D-6BE2-29F5-C466AF101279}"/>
                </a:ext>
              </a:extLst>
            </p:cNvPr>
            <p:cNvSpPr/>
            <p:nvPr/>
          </p:nvSpPr>
          <p:spPr>
            <a:xfrm>
              <a:off x="5726258" y="1692399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7 h 10952"/>
                <a:gd name="connsiteX2" fmla="*/ 5476 w 10952"/>
                <a:gd name="connsiteY2" fmla="*/ 0 h 10952"/>
                <a:gd name="connsiteX3" fmla="*/ 0 w 10952"/>
                <a:gd name="connsiteY3" fmla="*/ 5477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7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3" y="0"/>
                    <a:pt x="0" y="2504"/>
                    <a:pt x="0" y="5477"/>
                  </a:cubicBezTo>
                  <a:cubicBezTo>
                    <a:pt x="0" y="8606"/>
                    <a:pt x="2503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3" name="图形 13">
              <a:extLst>
                <a:ext uri="{FF2B5EF4-FFF2-40B4-BE49-F238E27FC236}">
                  <a16:creationId xmlns:a16="http://schemas.microsoft.com/office/drawing/2014/main" id="{C1F4DFEF-A679-852E-D9C0-BA2307616D21}"/>
                </a:ext>
              </a:extLst>
            </p:cNvPr>
            <p:cNvSpPr/>
            <p:nvPr/>
          </p:nvSpPr>
          <p:spPr>
            <a:xfrm>
              <a:off x="5837816" y="1677691"/>
              <a:ext cx="11585" cy="11735"/>
            </a:xfrm>
            <a:custGeom>
              <a:avLst/>
              <a:gdLst>
                <a:gd name="connsiteX0" fmla="*/ 5796 w 11585"/>
                <a:gd name="connsiteY0" fmla="*/ 11735 h 11735"/>
                <a:gd name="connsiteX1" fmla="*/ 11585 w 11585"/>
                <a:gd name="connsiteY1" fmla="*/ 5789 h 11735"/>
                <a:gd name="connsiteX2" fmla="*/ 5796 w 11585"/>
                <a:gd name="connsiteY2" fmla="*/ 0 h 11735"/>
                <a:gd name="connsiteX3" fmla="*/ 7 w 11585"/>
                <a:gd name="connsiteY3" fmla="*/ 5789 h 11735"/>
                <a:gd name="connsiteX4" fmla="*/ 5796 w 1158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735">
                  <a:moveTo>
                    <a:pt x="5796" y="11735"/>
                  </a:moveTo>
                  <a:cubicBezTo>
                    <a:pt x="9082" y="11735"/>
                    <a:pt x="11585" y="9075"/>
                    <a:pt x="11585" y="5789"/>
                  </a:cubicBezTo>
                  <a:cubicBezTo>
                    <a:pt x="11585" y="2504"/>
                    <a:pt x="8925" y="0"/>
                    <a:pt x="5796" y="0"/>
                  </a:cubicBezTo>
                  <a:cubicBezTo>
                    <a:pt x="2510" y="0"/>
                    <a:pt x="7" y="2660"/>
                    <a:pt x="7" y="5789"/>
                  </a:cubicBezTo>
                  <a:cubicBezTo>
                    <a:pt x="-150" y="9075"/>
                    <a:pt x="2510" y="11735"/>
                    <a:pt x="579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4" name="图形 13">
              <a:extLst>
                <a:ext uri="{FF2B5EF4-FFF2-40B4-BE49-F238E27FC236}">
                  <a16:creationId xmlns:a16="http://schemas.microsoft.com/office/drawing/2014/main" id="{A44BF1BE-B604-DD9B-4FEA-E6D1E1B1097E}"/>
                </a:ext>
              </a:extLst>
            </p:cNvPr>
            <p:cNvSpPr/>
            <p:nvPr/>
          </p:nvSpPr>
          <p:spPr>
            <a:xfrm>
              <a:off x="5950325" y="1670337"/>
              <a:ext cx="11578" cy="11735"/>
            </a:xfrm>
            <a:custGeom>
              <a:avLst/>
              <a:gdLst>
                <a:gd name="connsiteX0" fmla="*/ 5789 w 11578"/>
                <a:gd name="connsiteY0" fmla="*/ 11735 h 11735"/>
                <a:gd name="connsiteX1" fmla="*/ 11579 w 11578"/>
                <a:gd name="connsiteY1" fmla="*/ 5946 h 11735"/>
                <a:gd name="connsiteX2" fmla="*/ 5789 w 11578"/>
                <a:gd name="connsiteY2" fmla="*/ 0 h 11735"/>
                <a:gd name="connsiteX3" fmla="*/ 0 w 11578"/>
                <a:gd name="connsiteY3" fmla="*/ 5946 h 11735"/>
                <a:gd name="connsiteX4" fmla="*/ 5789 w 11578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735">
                  <a:moveTo>
                    <a:pt x="5789" y="11735"/>
                  </a:moveTo>
                  <a:cubicBezTo>
                    <a:pt x="9075" y="11735"/>
                    <a:pt x="11579" y="9075"/>
                    <a:pt x="11579" y="5946"/>
                  </a:cubicBezTo>
                  <a:cubicBezTo>
                    <a:pt x="11579" y="2660"/>
                    <a:pt x="8919" y="0"/>
                    <a:pt x="5789" y="0"/>
                  </a:cubicBezTo>
                  <a:cubicBezTo>
                    <a:pt x="2504" y="0"/>
                    <a:pt x="0" y="2660"/>
                    <a:pt x="0" y="5946"/>
                  </a:cubicBezTo>
                  <a:cubicBezTo>
                    <a:pt x="0" y="9232"/>
                    <a:pt x="2504" y="11735"/>
                    <a:pt x="5789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5" name="图形 13">
              <a:extLst>
                <a:ext uri="{FF2B5EF4-FFF2-40B4-BE49-F238E27FC236}">
                  <a16:creationId xmlns:a16="http://schemas.microsoft.com/office/drawing/2014/main" id="{60869154-F31F-92C8-8325-AFECA860A84E}"/>
                </a:ext>
              </a:extLst>
            </p:cNvPr>
            <p:cNvSpPr/>
            <p:nvPr/>
          </p:nvSpPr>
          <p:spPr>
            <a:xfrm>
              <a:off x="6061732" y="1669085"/>
              <a:ext cx="14238" cy="14238"/>
            </a:xfrm>
            <a:custGeom>
              <a:avLst/>
              <a:gdLst>
                <a:gd name="connsiteX0" fmla="*/ 7198 w 14238"/>
                <a:gd name="connsiteY0" fmla="*/ 14239 h 14238"/>
                <a:gd name="connsiteX1" fmla="*/ 14239 w 14238"/>
                <a:gd name="connsiteY1" fmla="*/ 7198 h 14238"/>
                <a:gd name="connsiteX2" fmla="*/ 7198 w 14238"/>
                <a:gd name="connsiteY2" fmla="*/ 0 h 14238"/>
                <a:gd name="connsiteX3" fmla="*/ 0 w 14238"/>
                <a:gd name="connsiteY3" fmla="*/ 7198 h 14238"/>
                <a:gd name="connsiteX4" fmla="*/ 7198 w 14238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8" h="14238">
                  <a:moveTo>
                    <a:pt x="7198" y="14239"/>
                  </a:moveTo>
                  <a:cubicBezTo>
                    <a:pt x="11110" y="14239"/>
                    <a:pt x="14239" y="11109"/>
                    <a:pt x="14239" y="7198"/>
                  </a:cubicBezTo>
                  <a:cubicBezTo>
                    <a:pt x="14239" y="3286"/>
                    <a:pt x="11110" y="0"/>
                    <a:pt x="7198" y="0"/>
                  </a:cubicBezTo>
                  <a:cubicBezTo>
                    <a:pt x="3286" y="0"/>
                    <a:pt x="0" y="3129"/>
                    <a:pt x="0" y="7198"/>
                  </a:cubicBezTo>
                  <a:cubicBezTo>
                    <a:pt x="0" y="11109"/>
                    <a:pt x="3286" y="14239"/>
                    <a:pt x="7198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6" name="图形 13">
              <a:extLst>
                <a:ext uri="{FF2B5EF4-FFF2-40B4-BE49-F238E27FC236}">
                  <a16:creationId xmlns:a16="http://schemas.microsoft.com/office/drawing/2014/main" id="{2D6783AB-F8C7-62B0-3027-F010FF377CA1}"/>
                </a:ext>
              </a:extLst>
            </p:cNvPr>
            <p:cNvSpPr/>
            <p:nvPr/>
          </p:nvSpPr>
          <p:spPr>
            <a:xfrm>
              <a:off x="6173140" y="1675187"/>
              <a:ext cx="16586" cy="16742"/>
            </a:xfrm>
            <a:custGeom>
              <a:avLst/>
              <a:gdLst>
                <a:gd name="connsiteX0" fmla="*/ 8293 w 16586"/>
                <a:gd name="connsiteY0" fmla="*/ 16742 h 16742"/>
                <a:gd name="connsiteX1" fmla="*/ 16586 w 16586"/>
                <a:gd name="connsiteY1" fmla="*/ 8293 h 16742"/>
                <a:gd name="connsiteX2" fmla="*/ 8293 w 16586"/>
                <a:gd name="connsiteY2" fmla="*/ 0 h 16742"/>
                <a:gd name="connsiteX3" fmla="*/ 0 w 16586"/>
                <a:gd name="connsiteY3" fmla="*/ 8293 h 16742"/>
                <a:gd name="connsiteX4" fmla="*/ 8293 w 16586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6" h="16742">
                  <a:moveTo>
                    <a:pt x="8293" y="16742"/>
                  </a:moveTo>
                  <a:cubicBezTo>
                    <a:pt x="12831" y="16742"/>
                    <a:pt x="16586" y="12987"/>
                    <a:pt x="16586" y="8293"/>
                  </a:cubicBezTo>
                  <a:cubicBezTo>
                    <a:pt x="16586" y="3755"/>
                    <a:pt x="12831" y="0"/>
                    <a:pt x="8293" y="0"/>
                  </a:cubicBezTo>
                  <a:cubicBezTo>
                    <a:pt x="3755" y="0"/>
                    <a:pt x="0" y="3755"/>
                    <a:pt x="0" y="8293"/>
                  </a:cubicBezTo>
                  <a:cubicBezTo>
                    <a:pt x="0" y="12987"/>
                    <a:pt x="3599" y="16742"/>
                    <a:pt x="8293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7" name="图形 13">
              <a:extLst>
                <a:ext uri="{FF2B5EF4-FFF2-40B4-BE49-F238E27FC236}">
                  <a16:creationId xmlns:a16="http://schemas.microsoft.com/office/drawing/2014/main" id="{3FCEB39E-9C80-750D-8694-F4CB0DD70410}"/>
                </a:ext>
              </a:extLst>
            </p:cNvPr>
            <p:cNvSpPr/>
            <p:nvPr/>
          </p:nvSpPr>
          <p:spPr>
            <a:xfrm>
              <a:off x="6282357" y="1686923"/>
              <a:ext cx="21749" cy="21905"/>
            </a:xfrm>
            <a:custGeom>
              <a:avLst/>
              <a:gdLst>
                <a:gd name="connsiteX0" fmla="*/ 10953 w 21749"/>
                <a:gd name="connsiteY0" fmla="*/ 21906 h 21905"/>
                <a:gd name="connsiteX1" fmla="*/ 21749 w 21749"/>
                <a:gd name="connsiteY1" fmla="*/ 10953 h 21905"/>
                <a:gd name="connsiteX2" fmla="*/ 10953 w 21749"/>
                <a:gd name="connsiteY2" fmla="*/ 0 h 21905"/>
                <a:gd name="connsiteX3" fmla="*/ 0 w 21749"/>
                <a:gd name="connsiteY3" fmla="*/ 10953 h 21905"/>
                <a:gd name="connsiteX4" fmla="*/ 10953 w 21749"/>
                <a:gd name="connsiteY4" fmla="*/ 21906 h 2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905">
                  <a:moveTo>
                    <a:pt x="10953" y="21906"/>
                  </a:moveTo>
                  <a:cubicBezTo>
                    <a:pt x="16899" y="21906"/>
                    <a:pt x="21749" y="17055"/>
                    <a:pt x="21749" y="10953"/>
                  </a:cubicBezTo>
                  <a:cubicBezTo>
                    <a:pt x="21749" y="5007"/>
                    <a:pt x="16899" y="0"/>
                    <a:pt x="10953" y="0"/>
                  </a:cubicBezTo>
                  <a:cubicBezTo>
                    <a:pt x="5007" y="0"/>
                    <a:pt x="0" y="4851"/>
                    <a:pt x="0" y="10953"/>
                  </a:cubicBezTo>
                  <a:cubicBezTo>
                    <a:pt x="0" y="17055"/>
                    <a:pt x="4851" y="21906"/>
                    <a:pt x="10953" y="219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8" name="图形 13">
              <a:extLst>
                <a:ext uri="{FF2B5EF4-FFF2-40B4-BE49-F238E27FC236}">
                  <a16:creationId xmlns:a16="http://schemas.microsoft.com/office/drawing/2014/main" id="{118D071C-5B26-89A0-A4F4-3D3E56BCB0A6}"/>
                </a:ext>
              </a:extLst>
            </p:cNvPr>
            <p:cNvSpPr/>
            <p:nvPr/>
          </p:nvSpPr>
          <p:spPr>
            <a:xfrm>
              <a:off x="6395642" y="1711332"/>
              <a:ext cx="16586" cy="16585"/>
            </a:xfrm>
            <a:custGeom>
              <a:avLst/>
              <a:gdLst>
                <a:gd name="connsiteX0" fmla="*/ 8293 w 16586"/>
                <a:gd name="connsiteY0" fmla="*/ 16586 h 16585"/>
                <a:gd name="connsiteX1" fmla="*/ 16586 w 16586"/>
                <a:gd name="connsiteY1" fmla="*/ 8293 h 16585"/>
                <a:gd name="connsiteX2" fmla="*/ 8293 w 16586"/>
                <a:gd name="connsiteY2" fmla="*/ 0 h 16585"/>
                <a:gd name="connsiteX3" fmla="*/ 0 w 16586"/>
                <a:gd name="connsiteY3" fmla="*/ 8293 h 16585"/>
                <a:gd name="connsiteX4" fmla="*/ 8293 w 16586"/>
                <a:gd name="connsiteY4" fmla="*/ 16586 h 1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6" h="16585">
                  <a:moveTo>
                    <a:pt x="8293" y="16586"/>
                  </a:moveTo>
                  <a:cubicBezTo>
                    <a:pt x="12831" y="16586"/>
                    <a:pt x="16586" y="12831"/>
                    <a:pt x="16586" y="8293"/>
                  </a:cubicBezTo>
                  <a:cubicBezTo>
                    <a:pt x="16586" y="3755"/>
                    <a:pt x="12831" y="0"/>
                    <a:pt x="8293" y="0"/>
                  </a:cubicBezTo>
                  <a:cubicBezTo>
                    <a:pt x="3755" y="0"/>
                    <a:pt x="0" y="3755"/>
                    <a:pt x="0" y="8293"/>
                  </a:cubicBezTo>
                  <a:cubicBezTo>
                    <a:pt x="0" y="12831"/>
                    <a:pt x="3755" y="16586"/>
                    <a:pt x="8293" y="1658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29" name="图形 13">
              <a:extLst>
                <a:ext uri="{FF2B5EF4-FFF2-40B4-BE49-F238E27FC236}">
                  <a16:creationId xmlns:a16="http://schemas.microsoft.com/office/drawing/2014/main" id="{CDC525E1-F671-9CB3-F09D-222A1EB83B0D}"/>
                </a:ext>
              </a:extLst>
            </p:cNvPr>
            <p:cNvSpPr/>
            <p:nvPr/>
          </p:nvSpPr>
          <p:spPr>
            <a:xfrm>
              <a:off x="6502199" y="1737150"/>
              <a:ext cx="21592" cy="21749"/>
            </a:xfrm>
            <a:custGeom>
              <a:avLst/>
              <a:gdLst>
                <a:gd name="connsiteX0" fmla="*/ 10796 w 21592"/>
                <a:gd name="connsiteY0" fmla="*/ 21749 h 21749"/>
                <a:gd name="connsiteX1" fmla="*/ 21593 w 21592"/>
                <a:gd name="connsiteY1" fmla="*/ 10796 h 21749"/>
                <a:gd name="connsiteX2" fmla="*/ 10796 w 21592"/>
                <a:gd name="connsiteY2" fmla="*/ 0 h 21749"/>
                <a:gd name="connsiteX3" fmla="*/ 0 w 21592"/>
                <a:gd name="connsiteY3" fmla="*/ 10796 h 21749"/>
                <a:gd name="connsiteX4" fmla="*/ 10796 w 21592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2" h="21749">
                  <a:moveTo>
                    <a:pt x="10796" y="21749"/>
                  </a:moveTo>
                  <a:cubicBezTo>
                    <a:pt x="16742" y="21749"/>
                    <a:pt x="21593" y="16899"/>
                    <a:pt x="21593" y="10796"/>
                  </a:cubicBezTo>
                  <a:cubicBezTo>
                    <a:pt x="21593" y="4851"/>
                    <a:pt x="16742" y="0"/>
                    <a:pt x="10796" y="0"/>
                  </a:cubicBezTo>
                  <a:cubicBezTo>
                    <a:pt x="4851" y="0"/>
                    <a:pt x="0" y="4851"/>
                    <a:pt x="0" y="10796"/>
                  </a:cubicBezTo>
                  <a:cubicBezTo>
                    <a:pt x="0" y="16899"/>
                    <a:pt x="4851" y="21749"/>
                    <a:pt x="10796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0" name="图形 13">
              <a:extLst>
                <a:ext uri="{FF2B5EF4-FFF2-40B4-BE49-F238E27FC236}">
                  <a16:creationId xmlns:a16="http://schemas.microsoft.com/office/drawing/2014/main" id="{2EE25BE8-6053-E3D1-4CFE-1D04FEA2F603}"/>
                </a:ext>
              </a:extLst>
            </p:cNvPr>
            <p:cNvSpPr/>
            <p:nvPr/>
          </p:nvSpPr>
          <p:spPr>
            <a:xfrm>
              <a:off x="6607034" y="1770635"/>
              <a:ext cx="25974" cy="25974"/>
            </a:xfrm>
            <a:custGeom>
              <a:avLst/>
              <a:gdLst>
                <a:gd name="connsiteX0" fmla="*/ 12987 w 25974"/>
                <a:gd name="connsiteY0" fmla="*/ 25974 h 25974"/>
                <a:gd name="connsiteX1" fmla="*/ 25974 w 25974"/>
                <a:gd name="connsiteY1" fmla="*/ 12987 h 25974"/>
                <a:gd name="connsiteX2" fmla="*/ 12987 w 25974"/>
                <a:gd name="connsiteY2" fmla="*/ 0 h 25974"/>
                <a:gd name="connsiteX3" fmla="*/ 0 w 25974"/>
                <a:gd name="connsiteY3" fmla="*/ 12987 h 25974"/>
                <a:gd name="connsiteX4" fmla="*/ 12987 w 25974"/>
                <a:gd name="connsiteY4" fmla="*/ 25974 h 2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4" h="25974">
                  <a:moveTo>
                    <a:pt x="12987" y="25974"/>
                  </a:moveTo>
                  <a:cubicBezTo>
                    <a:pt x="20185" y="25974"/>
                    <a:pt x="25974" y="20185"/>
                    <a:pt x="25974" y="12987"/>
                  </a:cubicBezTo>
                  <a:cubicBezTo>
                    <a:pt x="25974" y="5789"/>
                    <a:pt x="20185" y="0"/>
                    <a:pt x="12987" y="0"/>
                  </a:cubicBezTo>
                  <a:cubicBezTo>
                    <a:pt x="5789" y="0"/>
                    <a:pt x="0" y="5789"/>
                    <a:pt x="0" y="12987"/>
                  </a:cubicBezTo>
                  <a:cubicBezTo>
                    <a:pt x="156" y="20185"/>
                    <a:pt x="5946" y="25974"/>
                    <a:pt x="12987" y="2597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1" name="图形 13">
              <a:extLst>
                <a:ext uri="{FF2B5EF4-FFF2-40B4-BE49-F238E27FC236}">
                  <a16:creationId xmlns:a16="http://schemas.microsoft.com/office/drawing/2014/main" id="{7BFA96BA-C8CD-4BD7-7512-895A7B94D062}"/>
                </a:ext>
              </a:extLst>
            </p:cNvPr>
            <p:cNvSpPr/>
            <p:nvPr/>
          </p:nvSpPr>
          <p:spPr>
            <a:xfrm>
              <a:off x="6707958" y="1809127"/>
              <a:ext cx="33484" cy="33484"/>
            </a:xfrm>
            <a:custGeom>
              <a:avLst/>
              <a:gdLst>
                <a:gd name="connsiteX0" fmla="*/ 16742 w 33484"/>
                <a:gd name="connsiteY0" fmla="*/ 33485 h 33484"/>
                <a:gd name="connsiteX1" fmla="*/ 33485 w 33484"/>
                <a:gd name="connsiteY1" fmla="*/ 16742 h 33484"/>
                <a:gd name="connsiteX2" fmla="*/ 16742 w 33484"/>
                <a:gd name="connsiteY2" fmla="*/ 0 h 33484"/>
                <a:gd name="connsiteX3" fmla="*/ 0 w 33484"/>
                <a:gd name="connsiteY3" fmla="*/ 16742 h 33484"/>
                <a:gd name="connsiteX4" fmla="*/ 16742 w 33484"/>
                <a:gd name="connsiteY4" fmla="*/ 33485 h 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84" h="33484">
                  <a:moveTo>
                    <a:pt x="16742" y="33485"/>
                  </a:moveTo>
                  <a:cubicBezTo>
                    <a:pt x="25974" y="33485"/>
                    <a:pt x="33485" y="25974"/>
                    <a:pt x="33485" y="16742"/>
                  </a:cubicBezTo>
                  <a:cubicBezTo>
                    <a:pt x="33485" y="7511"/>
                    <a:pt x="25974" y="0"/>
                    <a:pt x="16742" y="0"/>
                  </a:cubicBezTo>
                  <a:cubicBezTo>
                    <a:pt x="7511" y="0"/>
                    <a:pt x="0" y="7511"/>
                    <a:pt x="0" y="16742"/>
                  </a:cubicBezTo>
                  <a:cubicBezTo>
                    <a:pt x="0" y="26131"/>
                    <a:pt x="7354" y="33485"/>
                    <a:pt x="16742" y="334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2" name="图形 13">
              <a:extLst>
                <a:ext uri="{FF2B5EF4-FFF2-40B4-BE49-F238E27FC236}">
                  <a16:creationId xmlns:a16="http://schemas.microsoft.com/office/drawing/2014/main" id="{8283BFE1-AD96-EC13-DF0A-14A7D84ADF41}"/>
                </a:ext>
              </a:extLst>
            </p:cNvPr>
            <p:cNvSpPr/>
            <p:nvPr/>
          </p:nvSpPr>
          <p:spPr>
            <a:xfrm>
              <a:off x="6816549" y="1865300"/>
              <a:ext cx="19402" cy="19245"/>
            </a:xfrm>
            <a:custGeom>
              <a:avLst/>
              <a:gdLst>
                <a:gd name="connsiteX0" fmla="*/ 9701 w 19402"/>
                <a:gd name="connsiteY0" fmla="*/ 19246 h 19245"/>
                <a:gd name="connsiteX1" fmla="*/ 19402 w 19402"/>
                <a:gd name="connsiteY1" fmla="*/ 9701 h 19245"/>
                <a:gd name="connsiteX2" fmla="*/ 9701 w 19402"/>
                <a:gd name="connsiteY2" fmla="*/ 0 h 19245"/>
                <a:gd name="connsiteX3" fmla="*/ 0 w 19402"/>
                <a:gd name="connsiteY3" fmla="*/ 9701 h 19245"/>
                <a:gd name="connsiteX4" fmla="*/ 9701 w 19402"/>
                <a:gd name="connsiteY4" fmla="*/ 19246 h 1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02" h="19245">
                  <a:moveTo>
                    <a:pt x="9701" y="19246"/>
                  </a:moveTo>
                  <a:cubicBezTo>
                    <a:pt x="15021" y="19246"/>
                    <a:pt x="19402" y="14865"/>
                    <a:pt x="19402" y="9701"/>
                  </a:cubicBezTo>
                  <a:cubicBezTo>
                    <a:pt x="19402" y="4381"/>
                    <a:pt x="15021" y="0"/>
                    <a:pt x="9701" y="0"/>
                  </a:cubicBezTo>
                  <a:cubicBezTo>
                    <a:pt x="4381" y="0"/>
                    <a:pt x="0" y="4381"/>
                    <a:pt x="0" y="9701"/>
                  </a:cubicBezTo>
                  <a:cubicBezTo>
                    <a:pt x="0" y="14865"/>
                    <a:pt x="4381" y="19246"/>
                    <a:pt x="9701" y="192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3" name="图形 13">
              <a:extLst>
                <a:ext uri="{FF2B5EF4-FFF2-40B4-BE49-F238E27FC236}">
                  <a16:creationId xmlns:a16="http://schemas.microsoft.com/office/drawing/2014/main" id="{5F504838-D1B4-6D81-3957-E534F517B6C3}"/>
                </a:ext>
              </a:extLst>
            </p:cNvPr>
            <p:cNvSpPr/>
            <p:nvPr/>
          </p:nvSpPr>
          <p:spPr>
            <a:xfrm>
              <a:off x="6912779" y="1918500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320"/>
                    <a:pt x="18307" y="0"/>
                    <a:pt x="11735" y="0"/>
                  </a:cubicBezTo>
                  <a:cubicBezTo>
                    <a:pt x="5164" y="0"/>
                    <a:pt x="0" y="5164"/>
                    <a:pt x="0" y="11735"/>
                  </a:cubicBezTo>
                  <a:cubicBezTo>
                    <a:pt x="0" y="18151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4" name="图形 13">
              <a:extLst>
                <a:ext uri="{FF2B5EF4-FFF2-40B4-BE49-F238E27FC236}">
                  <a16:creationId xmlns:a16="http://schemas.microsoft.com/office/drawing/2014/main" id="{DAE54F85-FDB7-9CC7-67F2-E35452D0D7A9}"/>
                </a:ext>
              </a:extLst>
            </p:cNvPr>
            <p:cNvSpPr/>
            <p:nvPr/>
          </p:nvSpPr>
          <p:spPr>
            <a:xfrm>
              <a:off x="7011043" y="1983748"/>
              <a:ext cx="15960" cy="15960"/>
            </a:xfrm>
            <a:custGeom>
              <a:avLst/>
              <a:gdLst>
                <a:gd name="connsiteX0" fmla="*/ 7980 w 15960"/>
                <a:gd name="connsiteY0" fmla="*/ 15960 h 15960"/>
                <a:gd name="connsiteX1" fmla="*/ 15960 w 15960"/>
                <a:gd name="connsiteY1" fmla="*/ 7980 h 15960"/>
                <a:gd name="connsiteX2" fmla="*/ 7980 w 15960"/>
                <a:gd name="connsiteY2" fmla="*/ 0 h 15960"/>
                <a:gd name="connsiteX3" fmla="*/ 0 w 15960"/>
                <a:gd name="connsiteY3" fmla="*/ 7980 h 15960"/>
                <a:gd name="connsiteX4" fmla="*/ 7980 w 15960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5" name="图形 13">
              <a:extLst>
                <a:ext uri="{FF2B5EF4-FFF2-40B4-BE49-F238E27FC236}">
                  <a16:creationId xmlns:a16="http://schemas.microsoft.com/office/drawing/2014/main" id="{0DB2B5AD-BF44-8DDA-1717-FFF1056C7FD8}"/>
                </a:ext>
              </a:extLst>
            </p:cNvPr>
            <p:cNvSpPr/>
            <p:nvPr/>
          </p:nvSpPr>
          <p:spPr>
            <a:xfrm>
              <a:off x="7097728" y="2047432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0" y="23471"/>
                    <a:pt x="23471" y="18151"/>
                    <a:pt x="23471" y="11735"/>
                  </a:cubicBezTo>
                  <a:cubicBezTo>
                    <a:pt x="23471" y="5320"/>
                    <a:pt x="18307" y="0"/>
                    <a:pt x="11735" y="0"/>
                  </a:cubicBezTo>
                  <a:cubicBezTo>
                    <a:pt x="5164" y="0"/>
                    <a:pt x="0" y="5320"/>
                    <a:pt x="0" y="11735"/>
                  </a:cubicBezTo>
                  <a:cubicBezTo>
                    <a:pt x="0" y="18307"/>
                    <a:pt x="5164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6" name="图形 13">
              <a:extLst>
                <a:ext uri="{FF2B5EF4-FFF2-40B4-BE49-F238E27FC236}">
                  <a16:creationId xmlns:a16="http://schemas.microsoft.com/office/drawing/2014/main" id="{48AECAC8-9F9D-1D68-68A6-C01E2102331B}"/>
                </a:ext>
              </a:extLst>
            </p:cNvPr>
            <p:cNvSpPr/>
            <p:nvPr/>
          </p:nvSpPr>
          <p:spPr>
            <a:xfrm>
              <a:off x="7187699" y="2124885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579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7" name="图形 13">
              <a:extLst>
                <a:ext uri="{FF2B5EF4-FFF2-40B4-BE49-F238E27FC236}">
                  <a16:creationId xmlns:a16="http://schemas.microsoft.com/office/drawing/2014/main" id="{85DA5465-39C0-6026-9899-1BB99DB73062}"/>
                </a:ext>
              </a:extLst>
            </p:cNvPr>
            <p:cNvSpPr/>
            <p:nvPr/>
          </p:nvSpPr>
          <p:spPr>
            <a:xfrm>
              <a:off x="7265778" y="2200304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8" name="图形 13">
              <a:extLst>
                <a:ext uri="{FF2B5EF4-FFF2-40B4-BE49-F238E27FC236}">
                  <a16:creationId xmlns:a16="http://schemas.microsoft.com/office/drawing/2014/main" id="{186E58E0-84B1-0FC0-2A33-9EABFA8F35FE}"/>
                </a:ext>
              </a:extLst>
            </p:cNvPr>
            <p:cNvSpPr/>
            <p:nvPr/>
          </p:nvSpPr>
          <p:spPr>
            <a:xfrm>
              <a:off x="7341666" y="2283703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39" name="图形 13">
              <a:extLst>
                <a:ext uri="{FF2B5EF4-FFF2-40B4-BE49-F238E27FC236}">
                  <a16:creationId xmlns:a16="http://schemas.microsoft.com/office/drawing/2014/main" id="{64482E7B-BDA6-D606-8FB1-5F9BAE65D65D}"/>
                </a:ext>
              </a:extLst>
            </p:cNvPr>
            <p:cNvSpPr/>
            <p:nvPr/>
          </p:nvSpPr>
          <p:spPr>
            <a:xfrm>
              <a:off x="7415364" y="2375395"/>
              <a:ext cx="14082" cy="14082"/>
            </a:xfrm>
            <a:custGeom>
              <a:avLst/>
              <a:gdLst>
                <a:gd name="connsiteX0" fmla="*/ 7041 w 14082"/>
                <a:gd name="connsiteY0" fmla="*/ 14082 h 14082"/>
                <a:gd name="connsiteX1" fmla="*/ 14082 w 14082"/>
                <a:gd name="connsiteY1" fmla="*/ 7041 h 14082"/>
                <a:gd name="connsiteX2" fmla="*/ 7041 w 14082"/>
                <a:gd name="connsiteY2" fmla="*/ 0 h 14082"/>
                <a:gd name="connsiteX3" fmla="*/ 0 w 14082"/>
                <a:gd name="connsiteY3" fmla="*/ 7041 h 14082"/>
                <a:gd name="connsiteX4" fmla="*/ 7041 w 14082"/>
                <a:gd name="connsiteY4" fmla="*/ 14082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082">
                  <a:moveTo>
                    <a:pt x="7041" y="14082"/>
                  </a:moveTo>
                  <a:cubicBezTo>
                    <a:pt x="10953" y="14082"/>
                    <a:pt x="14082" y="10953"/>
                    <a:pt x="14082" y="7041"/>
                  </a:cubicBezTo>
                  <a:cubicBezTo>
                    <a:pt x="14082" y="3129"/>
                    <a:pt x="10953" y="0"/>
                    <a:pt x="7041" y="0"/>
                  </a:cubicBezTo>
                  <a:cubicBezTo>
                    <a:pt x="3129" y="0"/>
                    <a:pt x="0" y="3129"/>
                    <a:pt x="0" y="7041"/>
                  </a:cubicBezTo>
                  <a:cubicBezTo>
                    <a:pt x="0" y="10953"/>
                    <a:pt x="3129" y="14082"/>
                    <a:pt x="7041" y="140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0" name="图形 13">
              <a:extLst>
                <a:ext uri="{FF2B5EF4-FFF2-40B4-BE49-F238E27FC236}">
                  <a16:creationId xmlns:a16="http://schemas.microsoft.com/office/drawing/2014/main" id="{C4C46048-11E8-BD36-3EA7-E470A98021D9}"/>
                </a:ext>
              </a:extLst>
            </p:cNvPr>
            <p:cNvSpPr/>
            <p:nvPr/>
          </p:nvSpPr>
          <p:spPr>
            <a:xfrm>
              <a:off x="7479361" y="2467400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579" y="15021"/>
                    <a:pt x="15021" y="11579"/>
                    <a:pt x="15021" y="7511"/>
                  </a:cubicBezTo>
                  <a:cubicBezTo>
                    <a:pt x="15021" y="3442"/>
                    <a:pt x="11579" y="0"/>
                    <a:pt x="7511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735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1" name="图形 13">
              <a:extLst>
                <a:ext uri="{FF2B5EF4-FFF2-40B4-BE49-F238E27FC236}">
                  <a16:creationId xmlns:a16="http://schemas.microsoft.com/office/drawing/2014/main" id="{2950383D-96E2-D29D-C772-5627EF594C9A}"/>
                </a:ext>
              </a:extLst>
            </p:cNvPr>
            <p:cNvSpPr/>
            <p:nvPr/>
          </p:nvSpPr>
          <p:spPr>
            <a:xfrm>
              <a:off x="7537881" y="2563786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735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735"/>
                    <a:pt x="3286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2" name="图形 13">
              <a:extLst>
                <a:ext uri="{FF2B5EF4-FFF2-40B4-BE49-F238E27FC236}">
                  <a16:creationId xmlns:a16="http://schemas.microsoft.com/office/drawing/2014/main" id="{A692484F-47F9-A8AE-EE78-CA978320D18A}"/>
                </a:ext>
              </a:extLst>
            </p:cNvPr>
            <p:cNvSpPr/>
            <p:nvPr/>
          </p:nvSpPr>
          <p:spPr>
            <a:xfrm>
              <a:off x="7589204" y="2663145"/>
              <a:ext cx="16586" cy="16586"/>
            </a:xfrm>
            <a:custGeom>
              <a:avLst/>
              <a:gdLst>
                <a:gd name="connsiteX0" fmla="*/ 8293 w 16586"/>
                <a:gd name="connsiteY0" fmla="*/ 16586 h 16586"/>
                <a:gd name="connsiteX1" fmla="*/ 16586 w 16586"/>
                <a:gd name="connsiteY1" fmla="*/ 8293 h 16586"/>
                <a:gd name="connsiteX2" fmla="*/ 8293 w 16586"/>
                <a:gd name="connsiteY2" fmla="*/ 0 h 16586"/>
                <a:gd name="connsiteX3" fmla="*/ 0 w 16586"/>
                <a:gd name="connsiteY3" fmla="*/ 8293 h 16586"/>
                <a:gd name="connsiteX4" fmla="*/ 8293 w 16586"/>
                <a:gd name="connsiteY4" fmla="*/ 16586 h 1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6" h="16586">
                  <a:moveTo>
                    <a:pt x="8293" y="16586"/>
                  </a:moveTo>
                  <a:cubicBezTo>
                    <a:pt x="12831" y="16586"/>
                    <a:pt x="16586" y="12831"/>
                    <a:pt x="16586" y="8293"/>
                  </a:cubicBezTo>
                  <a:cubicBezTo>
                    <a:pt x="16586" y="3755"/>
                    <a:pt x="12831" y="0"/>
                    <a:pt x="8293" y="0"/>
                  </a:cubicBezTo>
                  <a:cubicBezTo>
                    <a:pt x="3755" y="0"/>
                    <a:pt x="0" y="3755"/>
                    <a:pt x="0" y="8293"/>
                  </a:cubicBezTo>
                  <a:cubicBezTo>
                    <a:pt x="0" y="12831"/>
                    <a:pt x="3755" y="16586"/>
                    <a:pt x="8293" y="1658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3" name="图形 13">
              <a:extLst>
                <a:ext uri="{FF2B5EF4-FFF2-40B4-BE49-F238E27FC236}">
                  <a16:creationId xmlns:a16="http://schemas.microsoft.com/office/drawing/2014/main" id="{88395F3B-1EB4-5CDE-0E65-48EF3EA55436}"/>
                </a:ext>
              </a:extLst>
            </p:cNvPr>
            <p:cNvSpPr/>
            <p:nvPr/>
          </p:nvSpPr>
          <p:spPr>
            <a:xfrm>
              <a:off x="7637397" y="2768763"/>
              <a:ext cx="11578" cy="11578"/>
            </a:xfrm>
            <a:custGeom>
              <a:avLst/>
              <a:gdLst>
                <a:gd name="connsiteX0" fmla="*/ 5790 w 11578"/>
                <a:gd name="connsiteY0" fmla="*/ 11579 h 11578"/>
                <a:gd name="connsiteX1" fmla="*/ 11579 w 11578"/>
                <a:gd name="connsiteY1" fmla="*/ 5789 h 11578"/>
                <a:gd name="connsiteX2" fmla="*/ 5790 w 11578"/>
                <a:gd name="connsiteY2" fmla="*/ 0 h 11578"/>
                <a:gd name="connsiteX3" fmla="*/ 0 w 11578"/>
                <a:gd name="connsiteY3" fmla="*/ 5789 h 11578"/>
                <a:gd name="connsiteX4" fmla="*/ 5790 w 11578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578">
                  <a:moveTo>
                    <a:pt x="5790" y="11579"/>
                  </a:moveTo>
                  <a:cubicBezTo>
                    <a:pt x="9075" y="11579"/>
                    <a:pt x="11579" y="8919"/>
                    <a:pt x="11579" y="5789"/>
                  </a:cubicBezTo>
                  <a:cubicBezTo>
                    <a:pt x="11579" y="2660"/>
                    <a:pt x="8919" y="0"/>
                    <a:pt x="5790" y="0"/>
                  </a:cubicBezTo>
                  <a:cubicBezTo>
                    <a:pt x="2504" y="0"/>
                    <a:pt x="0" y="2660"/>
                    <a:pt x="0" y="5789"/>
                  </a:cubicBezTo>
                  <a:cubicBezTo>
                    <a:pt x="0" y="8919"/>
                    <a:pt x="2504" y="11579"/>
                    <a:pt x="5790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4" name="图形 13">
              <a:extLst>
                <a:ext uri="{FF2B5EF4-FFF2-40B4-BE49-F238E27FC236}">
                  <a16:creationId xmlns:a16="http://schemas.microsoft.com/office/drawing/2014/main" id="{950141CF-4302-407B-6888-AAD482E8C99B}"/>
                </a:ext>
              </a:extLst>
            </p:cNvPr>
            <p:cNvSpPr/>
            <p:nvPr/>
          </p:nvSpPr>
          <p:spPr>
            <a:xfrm>
              <a:off x="7677923" y="2876102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5" name="图形 13">
              <a:extLst>
                <a:ext uri="{FF2B5EF4-FFF2-40B4-BE49-F238E27FC236}">
                  <a16:creationId xmlns:a16="http://schemas.microsoft.com/office/drawing/2014/main" id="{4489BC98-FD0F-47A8-5950-806B2C36DBE9}"/>
                </a:ext>
              </a:extLst>
            </p:cNvPr>
            <p:cNvSpPr/>
            <p:nvPr/>
          </p:nvSpPr>
          <p:spPr>
            <a:xfrm>
              <a:off x="7709999" y="2984067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6" name="图形 13">
              <a:extLst>
                <a:ext uri="{FF2B5EF4-FFF2-40B4-BE49-F238E27FC236}">
                  <a16:creationId xmlns:a16="http://schemas.microsoft.com/office/drawing/2014/main" id="{7902911E-F3C4-4003-84EB-B733C3EE24F7}"/>
                </a:ext>
              </a:extLst>
            </p:cNvPr>
            <p:cNvSpPr/>
            <p:nvPr/>
          </p:nvSpPr>
          <p:spPr>
            <a:xfrm>
              <a:off x="7732688" y="3091563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7" name="图形 13">
              <a:extLst>
                <a:ext uri="{FF2B5EF4-FFF2-40B4-BE49-F238E27FC236}">
                  <a16:creationId xmlns:a16="http://schemas.microsoft.com/office/drawing/2014/main" id="{8955A90C-25B5-CEE9-01C3-5FF545EE38B0}"/>
                </a:ext>
              </a:extLst>
            </p:cNvPr>
            <p:cNvSpPr/>
            <p:nvPr/>
          </p:nvSpPr>
          <p:spPr>
            <a:xfrm>
              <a:off x="7751145" y="3203440"/>
              <a:ext cx="12523" cy="12517"/>
            </a:xfrm>
            <a:custGeom>
              <a:avLst/>
              <a:gdLst>
                <a:gd name="connsiteX0" fmla="*/ 6265 w 12523"/>
                <a:gd name="connsiteY0" fmla="*/ 12518 h 12517"/>
                <a:gd name="connsiteX1" fmla="*/ 12524 w 12523"/>
                <a:gd name="connsiteY1" fmla="*/ 6259 h 12517"/>
                <a:gd name="connsiteX2" fmla="*/ 6265 w 12523"/>
                <a:gd name="connsiteY2" fmla="*/ 0 h 12517"/>
                <a:gd name="connsiteX3" fmla="*/ 6 w 12523"/>
                <a:gd name="connsiteY3" fmla="*/ 6259 h 12517"/>
                <a:gd name="connsiteX4" fmla="*/ 6265 w 12523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" h="12517">
                  <a:moveTo>
                    <a:pt x="6265" y="12518"/>
                  </a:moveTo>
                  <a:cubicBezTo>
                    <a:pt x="9707" y="12518"/>
                    <a:pt x="12524" y="9701"/>
                    <a:pt x="12524" y="6259"/>
                  </a:cubicBezTo>
                  <a:cubicBezTo>
                    <a:pt x="12524" y="2817"/>
                    <a:pt x="9707" y="0"/>
                    <a:pt x="6265" y="0"/>
                  </a:cubicBezTo>
                  <a:cubicBezTo>
                    <a:pt x="2823" y="0"/>
                    <a:pt x="6" y="2817"/>
                    <a:pt x="6" y="6259"/>
                  </a:cubicBezTo>
                  <a:cubicBezTo>
                    <a:pt x="-150" y="9701"/>
                    <a:pt x="2666" y="12518"/>
                    <a:pt x="6265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8" name="图形 13">
              <a:extLst>
                <a:ext uri="{FF2B5EF4-FFF2-40B4-BE49-F238E27FC236}">
                  <a16:creationId xmlns:a16="http://schemas.microsoft.com/office/drawing/2014/main" id="{16016D60-B782-68C1-6E0B-026A06BD7E0D}"/>
                </a:ext>
              </a:extLst>
            </p:cNvPr>
            <p:cNvSpPr/>
            <p:nvPr/>
          </p:nvSpPr>
          <p:spPr>
            <a:xfrm>
              <a:off x="7762411" y="3316255"/>
              <a:ext cx="11741" cy="11578"/>
            </a:xfrm>
            <a:custGeom>
              <a:avLst/>
              <a:gdLst>
                <a:gd name="connsiteX0" fmla="*/ 5796 w 11741"/>
                <a:gd name="connsiteY0" fmla="*/ 11579 h 11578"/>
                <a:gd name="connsiteX1" fmla="*/ 11742 w 11741"/>
                <a:gd name="connsiteY1" fmla="*/ 5789 h 11578"/>
                <a:gd name="connsiteX2" fmla="*/ 5796 w 11741"/>
                <a:gd name="connsiteY2" fmla="*/ 0 h 11578"/>
                <a:gd name="connsiteX3" fmla="*/ 7 w 11741"/>
                <a:gd name="connsiteY3" fmla="*/ 5789 h 11578"/>
                <a:gd name="connsiteX4" fmla="*/ 5796 w 11741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578">
                  <a:moveTo>
                    <a:pt x="5796" y="11579"/>
                  </a:moveTo>
                  <a:cubicBezTo>
                    <a:pt x="9082" y="11579"/>
                    <a:pt x="11742" y="8919"/>
                    <a:pt x="11742" y="5789"/>
                  </a:cubicBezTo>
                  <a:cubicBezTo>
                    <a:pt x="11742" y="2504"/>
                    <a:pt x="9082" y="0"/>
                    <a:pt x="5796" y="0"/>
                  </a:cubicBezTo>
                  <a:cubicBezTo>
                    <a:pt x="2510" y="0"/>
                    <a:pt x="7" y="2660"/>
                    <a:pt x="7" y="5789"/>
                  </a:cubicBezTo>
                  <a:cubicBezTo>
                    <a:pt x="-150" y="8919"/>
                    <a:pt x="2510" y="11579"/>
                    <a:pt x="5796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49" name="图形 13">
              <a:extLst>
                <a:ext uri="{FF2B5EF4-FFF2-40B4-BE49-F238E27FC236}">
                  <a16:creationId xmlns:a16="http://schemas.microsoft.com/office/drawing/2014/main" id="{756AF47B-E7C8-3B06-DE03-8CBECD5CE588}"/>
                </a:ext>
              </a:extLst>
            </p:cNvPr>
            <p:cNvSpPr/>
            <p:nvPr/>
          </p:nvSpPr>
          <p:spPr>
            <a:xfrm>
              <a:off x="7890411" y="3427506"/>
              <a:ext cx="14082" cy="14238"/>
            </a:xfrm>
            <a:custGeom>
              <a:avLst/>
              <a:gdLst>
                <a:gd name="connsiteX0" fmla="*/ 7041 w 14082"/>
                <a:gd name="connsiteY0" fmla="*/ 14239 h 14238"/>
                <a:gd name="connsiteX1" fmla="*/ 14082 w 14082"/>
                <a:gd name="connsiteY1" fmla="*/ 7198 h 14238"/>
                <a:gd name="connsiteX2" fmla="*/ 7041 w 14082"/>
                <a:gd name="connsiteY2" fmla="*/ 0 h 14238"/>
                <a:gd name="connsiteX3" fmla="*/ 0 w 14082"/>
                <a:gd name="connsiteY3" fmla="*/ 7198 h 14238"/>
                <a:gd name="connsiteX4" fmla="*/ 7041 w 14082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238">
                  <a:moveTo>
                    <a:pt x="7041" y="14239"/>
                  </a:moveTo>
                  <a:cubicBezTo>
                    <a:pt x="10953" y="14239"/>
                    <a:pt x="14082" y="11109"/>
                    <a:pt x="14082" y="7198"/>
                  </a:cubicBezTo>
                  <a:cubicBezTo>
                    <a:pt x="14082" y="3286"/>
                    <a:pt x="10953" y="0"/>
                    <a:pt x="7041" y="0"/>
                  </a:cubicBezTo>
                  <a:cubicBezTo>
                    <a:pt x="3130" y="0"/>
                    <a:pt x="0" y="3129"/>
                    <a:pt x="0" y="7198"/>
                  </a:cubicBezTo>
                  <a:cubicBezTo>
                    <a:pt x="0" y="11109"/>
                    <a:pt x="3130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0" name="图形 13">
              <a:extLst>
                <a:ext uri="{FF2B5EF4-FFF2-40B4-BE49-F238E27FC236}">
                  <a16:creationId xmlns:a16="http://schemas.microsoft.com/office/drawing/2014/main" id="{64CA7A79-9524-259E-E2ED-66A05FFCED96}"/>
                </a:ext>
              </a:extLst>
            </p:cNvPr>
            <p:cNvSpPr/>
            <p:nvPr/>
          </p:nvSpPr>
          <p:spPr>
            <a:xfrm>
              <a:off x="7886968" y="3540322"/>
              <a:ext cx="14082" cy="14238"/>
            </a:xfrm>
            <a:custGeom>
              <a:avLst/>
              <a:gdLst>
                <a:gd name="connsiteX0" fmla="*/ 7041 w 14082"/>
                <a:gd name="connsiteY0" fmla="*/ 14239 h 14238"/>
                <a:gd name="connsiteX1" fmla="*/ 14082 w 14082"/>
                <a:gd name="connsiteY1" fmla="*/ 7198 h 14238"/>
                <a:gd name="connsiteX2" fmla="*/ 7041 w 14082"/>
                <a:gd name="connsiteY2" fmla="*/ 0 h 14238"/>
                <a:gd name="connsiteX3" fmla="*/ 0 w 14082"/>
                <a:gd name="connsiteY3" fmla="*/ 7198 h 14238"/>
                <a:gd name="connsiteX4" fmla="*/ 7041 w 14082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238">
                  <a:moveTo>
                    <a:pt x="7041" y="14239"/>
                  </a:moveTo>
                  <a:cubicBezTo>
                    <a:pt x="10953" y="14239"/>
                    <a:pt x="14082" y="11110"/>
                    <a:pt x="14082" y="7198"/>
                  </a:cubicBezTo>
                  <a:cubicBezTo>
                    <a:pt x="14082" y="3286"/>
                    <a:pt x="10953" y="0"/>
                    <a:pt x="7041" y="0"/>
                  </a:cubicBezTo>
                  <a:cubicBezTo>
                    <a:pt x="3130" y="0"/>
                    <a:pt x="0" y="3130"/>
                    <a:pt x="0" y="7198"/>
                  </a:cubicBezTo>
                  <a:cubicBezTo>
                    <a:pt x="0" y="10953"/>
                    <a:pt x="3130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1" name="图形 13">
              <a:extLst>
                <a:ext uri="{FF2B5EF4-FFF2-40B4-BE49-F238E27FC236}">
                  <a16:creationId xmlns:a16="http://schemas.microsoft.com/office/drawing/2014/main" id="{71943FEA-26F3-7DFB-BBD5-51A9297A595C}"/>
                </a:ext>
              </a:extLst>
            </p:cNvPr>
            <p:cNvSpPr/>
            <p:nvPr/>
          </p:nvSpPr>
          <p:spPr>
            <a:xfrm>
              <a:off x="7876485" y="3652199"/>
              <a:ext cx="15021" cy="15021"/>
            </a:xfrm>
            <a:custGeom>
              <a:avLst/>
              <a:gdLst>
                <a:gd name="connsiteX0" fmla="*/ 7510 w 15021"/>
                <a:gd name="connsiteY0" fmla="*/ 15021 h 15021"/>
                <a:gd name="connsiteX1" fmla="*/ 15021 w 15021"/>
                <a:gd name="connsiteY1" fmla="*/ 7511 h 15021"/>
                <a:gd name="connsiteX2" fmla="*/ 7510 w 15021"/>
                <a:gd name="connsiteY2" fmla="*/ 0 h 15021"/>
                <a:gd name="connsiteX3" fmla="*/ 0 w 15021"/>
                <a:gd name="connsiteY3" fmla="*/ 7511 h 15021"/>
                <a:gd name="connsiteX4" fmla="*/ 7510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0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286"/>
                    <a:pt x="11579" y="0"/>
                    <a:pt x="7510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735"/>
                    <a:pt x="3286" y="15021"/>
                    <a:pt x="7510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2" name="图形 13">
              <a:extLst>
                <a:ext uri="{FF2B5EF4-FFF2-40B4-BE49-F238E27FC236}">
                  <a16:creationId xmlns:a16="http://schemas.microsoft.com/office/drawing/2014/main" id="{AEE25E7D-5661-3C73-E91B-97454F1004ED}"/>
                </a:ext>
              </a:extLst>
            </p:cNvPr>
            <p:cNvSpPr/>
            <p:nvPr/>
          </p:nvSpPr>
          <p:spPr>
            <a:xfrm>
              <a:off x="7858804" y="3762824"/>
              <a:ext cx="16742" cy="16742"/>
            </a:xfrm>
            <a:custGeom>
              <a:avLst/>
              <a:gdLst>
                <a:gd name="connsiteX0" fmla="*/ 8293 w 16742"/>
                <a:gd name="connsiteY0" fmla="*/ 16743 h 16742"/>
                <a:gd name="connsiteX1" fmla="*/ 16743 w 16742"/>
                <a:gd name="connsiteY1" fmla="*/ 8293 h 16742"/>
                <a:gd name="connsiteX2" fmla="*/ 8293 w 16742"/>
                <a:gd name="connsiteY2" fmla="*/ 0 h 16742"/>
                <a:gd name="connsiteX3" fmla="*/ 0 w 16742"/>
                <a:gd name="connsiteY3" fmla="*/ 8293 h 16742"/>
                <a:gd name="connsiteX4" fmla="*/ 8293 w 16742"/>
                <a:gd name="connsiteY4" fmla="*/ 16743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6742">
                  <a:moveTo>
                    <a:pt x="8293" y="16743"/>
                  </a:moveTo>
                  <a:cubicBezTo>
                    <a:pt x="12987" y="16743"/>
                    <a:pt x="16743" y="12987"/>
                    <a:pt x="16743" y="8293"/>
                  </a:cubicBezTo>
                  <a:cubicBezTo>
                    <a:pt x="16743" y="3755"/>
                    <a:pt x="12987" y="0"/>
                    <a:pt x="8293" y="0"/>
                  </a:cubicBezTo>
                  <a:cubicBezTo>
                    <a:pt x="3755" y="0"/>
                    <a:pt x="0" y="3755"/>
                    <a:pt x="0" y="8293"/>
                  </a:cubicBezTo>
                  <a:cubicBezTo>
                    <a:pt x="0" y="12987"/>
                    <a:pt x="3755" y="16743"/>
                    <a:pt x="8293" y="1674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3" name="图形 13">
              <a:extLst>
                <a:ext uri="{FF2B5EF4-FFF2-40B4-BE49-F238E27FC236}">
                  <a16:creationId xmlns:a16="http://schemas.microsoft.com/office/drawing/2014/main" id="{BF4EB57D-5774-BE09-F618-057A0446E35D}"/>
                </a:ext>
              </a:extLst>
            </p:cNvPr>
            <p:cNvSpPr/>
            <p:nvPr/>
          </p:nvSpPr>
          <p:spPr>
            <a:xfrm>
              <a:off x="7830479" y="3868129"/>
              <a:ext cx="26759" cy="26756"/>
            </a:xfrm>
            <a:custGeom>
              <a:avLst/>
              <a:gdLst>
                <a:gd name="connsiteX0" fmla="*/ 13303 w 26759"/>
                <a:gd name="connsiteY0" fmla="*/ 26756 h 26756"/>
                <a:gd name="connsiteX1" fmla="*/ 26759 w 26759"/>
                <a:gd name="connsiteY1" fmla="*/ 13457 h 26756"/>
                <a:gd name="connsiteX2" fmla="*/ 13303 w 26759"/>
                <a:gd name="connsiteY2" fmla="*/ 0 h 26756"/>
                <a:gd name="connsiteX3" fmla="*/ 3 w 26759"/>
                <a:gd name="connsiteY3" fmla="*/ 13457 h 26756"/>
                <a:gd name="connsiteX4" fmla="*/ 13303 w 26759"/>
                <a:gd name="connsiteY4" fmla="*/ 26756 h 2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9" h="26756">
                  <a:moveTo>
                    <a:pt x="13303" y="26756"/>
                  </a:moveTo>
                  <a:cubicBezTo>
                    <a:pt x="20657" y="26756"/>
                    <a:pt x="26759" y="20810"/>
                    <a:pt x="26759" y="13457"/>
                  </a:cubicBezTo>
                  <a:cubicBezTo>
                    <a:pt x="26759" y="6102"/>
                    <a:pt x="20813" y="0"/>
                    <a:pt x="13303" y="0"/>
                  </a:cubicBezTo>
                  <a:cubicBezTo>
                    <a:pt x="5949" y="0"/>
                    <a:pt x="3" y="5946"/>
                    <a:pt x="3" y="13457"/>
                  </a:cubicBezTo>
                  <a:cubicBezTo>
                    <a:pt x="-154" y="20810"/>
                    <a:pt x="5792" y="26756"/>
                    <a:pt x="13303" y="2675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4" name="图形 13">
              <a:extLst>
                <a:ext uri="{FF2B5EF4-FFF2-40B4-BE49-F238E27FC236}">
                  <a16:creationId xmlns:a16="http://schemas.microsoft.com/office/drawing/2014/main" id="{DF2F41B2-9A24-4071-F776-26B9062DEC12}"/>
                </a:ext>
              </a:extLst>
            </p:cNvPr>
            <p:cNvSpPr/>
            <p:nvPr/>
          </p:nvSpPr>
          <p:spPr>
            <a:xfrm>
              <a:off x="7798719" y="3975311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5" name="图形 13">
              <a:extLst>
                <a:ext uri="{FF2B5EF4-FFF2-40B4-BE49-F238E27FC236}">
                  <a16:creationId xmlns:a16="http://schemas.microsoft.com/office/drawing/2014/main" id="{EFF2B63F-9B88-E2B3-4108-B48627614781}"/>
                </a:ext>
              </a:extLst>
            </p:cNvPr>
            <p:cNvSpPr/>
            <p:nvPr/>
          </p:nvSpPr>
          <p:spPr>
            <a:xfrm>
              <a:off x="7762261" y="4082025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6" name="图形 13">
              <a:extLst>
                <a:ext uri="{FF2B5EF4-FFF2-40B4-BE49-F238E27FC236}">
                  <a16:creationId xmlns:a16="http://schemas.microsoft.com/office/drawing/2014/main" id="{C277A54F-9CDD-D9AE-84F0-BCF3AECDFD22}"/>
                </a:ext>
              </a:extLst>
            </p:cNvPr>
            <p:cNvSpPr/>
            <p:nvPr/>
          </p:nvSpPr>
          <p:spPr>
            <a:xfrm>
              <a:off x="7720952" y="4187799"/>
              <a:ext cx="26756" cy="26913"/>
            </a:xfrm>
            <a:custGeom>
              <a:avLst/>
              <a:gdLst>
                <a:gd name="connsiteX0" fmla="*/ 13457 w 26756"/>
                <a:gd name="connsiteY0" fmla="*/ 26913 h 26913"/>
                <a:gd name="connsiteX1" fmla="*/ 26756 w 26756"/>
                <a:gd name="connsiteY1" fmla="*/ 13457 h 26913"/>
                <a:gd name="connsiteX2" fmla="*/ 13457 w 26756"/>
                <a:gd name="connsiteY2" fmla="*/ 0 h 26913"/>
                <a:gd name="connsiteX3" fmla="*/ 0 w 26756"/>
                <a:gd name="connsiteY3" fmla="*/ 13457 h 26913"/>
                <a:gd name="connsiteX4" fmla="*/ 13457 w 26756"/>
                <a:gd name="connsiteY4" fmla="*/ 26913 h 2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6" h="26913">
                  <a:moveTo>
                    <a:pt x="13457" y="26913"/>
                  </a:moveTo>
                  <a:cubicBezTo>
                    <a:pt x="20810" y="26913"/>
                    <a:pt x="26756" y="20967"/>
                    <a:pt x="26756" y="13457"/>
                  </a:cubicBezTo>
                  <a:cubicBezTo>
                    <a:pt x="26756" y="6102"/>
                    <a:pt x="20810" y="0"/>
                    <a:pt x="13457" y="0"/>
                  </a:cubicBezTo>
                  <a:cubicBezTo>
                    <a:pt x="6102" y="0"/>
                    <a:pt x="0" y="5946"/>
                    <a:pt x="0" y="13457"/>
                  </a:cubicBezTo>
                  <a:cubicBezTo>
                    <a:pt x="156" y="20967"/>
                    <a:pt x="6102" y="26913"/>
                    <a:pt x="13457" y="269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7" name="图形 13">
              <a:extLst>
                <a:ext uri="{FF2B5EF4-FFF2-40B4-BE49-F238E27FC236}">
                  <a16:creationId xmlns:a16="http://schemas.microsoft.com/office/drawing/2014/main" id="{89195DDA-43AA-6C2C-8A30-DECC8A3589AD}"/>
                </a:ext>
              </a:extLst>
            </p:cNvPr>
            <p:cNvSpPr/>
            <p:nvPr/>
          </p:nvSpPr>
          <p:spPr>
            <a:xfrm>
              <a:off x="7666344" y="4283716"/>
              <a:ext cx="38492" cy="38491"/>
            </a:xfrm>
            <a:custGeom>
              <a:avLst/>
              <a:gdLst>
                <a:gd name="connsiteX0" fmla="*/ 19246 w 38492"/>
                <a:gd name="connsiteY0" fmla="*/ 38492 h 38491"/>
                <a:gd name="connsiteX1" fmla="*/ 38492 w 38492"/>
                <a:gd name="connsiteY1" fmla="*/ 19246 h 38491"/>
                <a:gd name="connsiteX2" fmla="*/ 19246 w 38492"/>
                <a:gd name="connsiteY2" fmla="*/ 0 h 38491"/>
                <a:gd name="connsiteX3" fmla="*/ 0 w 38492"/>
                <a:gd name="connsiteY3" fmla="*/ 19246 h 38491"/>
                <a:gd name="connsiteX4" fmla="*/ 19246 w 38492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2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886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8" name="图形 13">
              <a:extLst>
                <a:ext uri="{FF2B5EF4-FFF2-40B4-BE49-F238E27FC236}">
                  <a16:creationId xmlns:a16="http://schemas.microsoft.com/office/drawing/2014/main" id="{526C9E8B-764A-F820-65EB-C3D4DA2EF847}"/>
                </a:ext>
              </a:extLst>
            </p:cNvPr>
            <p:cNvSpPr/>
            <p:nvPr/>
          </p:nvSpPr>
          <p:spPr>
            <a:xfrm>
              <a:off x="7613926" y="4384639"/>
              <a:ext cx="33484" cy="33484"/>
            </a:xfrm>
            <a:custGeom>
              <a:avLst/>
              <a:gdLst>
                <a:gd name="connsiteX0" fmla="*/ 16743 w 33484"/>
                <a:gd name="connsiteY0" fmla="*/ 33485 h 33484"/>
                <a:gd name="connsiteX1" fmla="*/ 33485 w 33484"/>
                <a:gd name="connsiteY1" fmla="*/ 16742 h 33484"/>
                <a:gd name="connsiteX2" fmla="*/ 16743 w 33484"/>
                <a:gd name="connsiteY2" fmla="*/ 0 h 33484"/>
                <a:gd name="connsiteX3" fmla="*/ 0 w 33484"/>
                <a:gd name="connsiteY3" fmla="*/ 16742 h 33484"/>
                <a:gd name="connsiteX4" fmla="*/ 16743 w 33484"/>
                <a:gd name="connsiteY4" fmla="*/ 33485 h 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84" h="33484">
                  <a:moveTo>
                    <a:pt x="16743" y="33485"/>
                  </a:moveTo>
                  <a:cubicBezTo>
                    <a:pt x="25974" y="33485"/>
                    <a:pt x="33485" y="25974"/>
                    <a:pt x="33485" y="16742"/>
                  </a:cubicBezTo>
                  <a:cubicBezTo>
                    <a:pt x="33485" y="7511"/>
                    <a:pt x="25974" y="0"/>
                    <a:pt x="16743" y="0"/>
                  </a:cubicBezTo>
                  <a:cubicBezTo>
                    <a:pt x="7511" y="0"/>
                    <a:pt x="0" y="7511"/>
                    <a:pt x="0" y="16742"/>
                  </a:cubicBezTo>
                  <a:cubicBezTo>
                    <a:pt x="0" y="25974"/>
                    <a:pt x="7511" y="33485"/>
                    <a:pt x="16743" y="334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59" name="图形 13">
              <a:extLst>
                <a:ext uri="{FF2B5EF4-FFF2-40B4-BE49-F238E27FC236}">
                  <a16:creationId xmlns:a16="http://schemas.microsoft.com/office/drawing/2014/main" id="{2B89F2E6-65CE-5B51-C752-B3BDE6877524}"/>
                </a:ext>
              </a:extLst>
            </p:cNvPr>
            <p:cNvSpPr/>
            <p:nvPr/>
          </p:nvSpPr>
          <p:spPr>
            <a:xfrm>
              <a:off x="7547739" y="4474141"/>
              <a:ext cx="44437" cy="44437"/>
            </a:xfrm>
            <a:custGeom>
              <a:avLst/>
              <a:gdLst>
                <a:gd name="connsiteX0" fmla="*/ 22219 w 44437"/>
                <a:gd name="connsiteY0" fmla="*/ 44438 h 44437"/>
                <a:gd name="connsiteX1" fmla="*/ 44438 w 44437"/>
                <a:gd name="connsiteY1" fmla="*/ 22219 h 44437"/>
                <a:gd name="connsiteX2" fmla="*/ 22219 w 44437"/>
                <a:gd name="connsiteY2" fmla="*/ 0 h 44437"/>
                <a:gd name="connsiteX3" fmla="*/ 0 w 44437"/>
                <a:gd name="connsiteY3" fmla="*/ 22219 h 44437"/>
                <a:gd name="connsiteX4" fmla="*/ 22219 w 44437"/>
                <a:gd name="connsiteY4" fmla="*/ 44438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22219" y="44438"/>
                  </a:moveTo>
                  <a:cubicBezTo>
                    <a:pt x="34424" y="44438"/>
                    <a:pt x="44438" y="34580"/>
                    <a:pt x="44438" y="22219"/>
                  </a:cubicBezTo>
                  <a:cubicBezTo>
                    <a:pt x="44438" y="10014"/>
                    <a:pt x="34580" y="0"/>
                    <a:pt x="22219" y="0"/>
                  </a:cubicBezTo>
                  <a:cubicBezTo>
                    <a:pt x="10014" y="0"/>
                    <a:pt x="0" y="9858"/>
                    <a:pt x="0" y="22219"/>
                  </a:cubicBezTo>
                  <a:cubicBezTo>
                    <a:pt x="0" y="34580"/>
                    <a:pt x="9858" y="44438"/>
                    <a:pt x="22219" y="444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0" name="图形 13">
              <a:extLst>
                <a:ext uri="{FF2B5EF4-FFF2-40B4-BE49-F238E27FC236}">
                  <a16:creationId xmlns:a16="http://schemas.microsoft.com/office/drawing/2014/main" id="{1A63BB9E-DD17-BFD9-99A4-015C1C66EEA7}"/>
                </a:ext>
              </a:extLst>
            </p:cNvPr>
            <p:cNvSpPr/>
            <p:nvPr/>
          </p:nvSpPr>
          <p:spPr>
            <a:xfrm>
              <a:off x="7481395" y="4565520"/>
              <a:ext cx="44437" cy="44437"/>
            </a:xfrm>
            <a:custGeom>
              <a:avLst/>
              <a:gdLst>
                <a:gd name="connsiteX0" fmla="*/ 22219 w 44437"/>
                <a:gd name="connsiteY0" fmla="*/ 44438 h 44437"/>
                <a:gd name="connsiteX1" fmla="*/ 44438 w 44437"/>
                <a:gd name="connsiteY1" fmla="*/ 22219 h 44437"/>
                <a:gd name="connsiteX2" fmla="*/ 22219 w 44437"/>
                <a:gd name="connsiteY2" fmla="*/ 0 h 44437"/>
                <a:gd name="connsiteX3" fmla="*/ 0 w 44437"/>
                <a:gd name="connsiteY3" fmla="*/ 22219 h 44437"/>
                <a:gd name="connsiteX4" fmla="*/ 22219 w 44437"/>
                <a:gd name="connsiteY4" fmla="*/ 44438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22219" y="44438"/>
                  </a:moveTo>
                  <a:cubicBezTo>
                    <a:pt x="34424" y="44438"/>
                    <a:pt x="44438" y="34580"/>
                    <a:pt x="44438" y="22219"/>
                  </a:cubicBezTo>
                  <a:cubicBezTo>
                    <a:pt x="44438" y="10014"/>
                    <a:pt x="34580" y="0"/>
                    <a:pt x="22219" y="0"/>
                  </a:cubicBezTo>
                  <a:cubicBezTo>
                    <a:pt x="10014" y="0"/>
                    <a:pt x="0" y="9858"/>
                    <a:pt x="0" y="22219"/>
                  </a:cubicBezTo>
                  <a:cubicBezTo>
                    <a:pt x="0" y="34424"/>
                    <a:pt x="10014" y="44438"/>
                    <a:pt x="22219" y="444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1" name="图形 13">
              <a:extLst>
                <a:ext uri="{FF2B5EF4-FFF2-40B4-BE49-F238E27FC236}">
                  <a16:creationId xmlns:a16="http://schemas.microsoft.com/office/drawing/2014/main" id="{CBB1CB2B-7AF4-84DE-1FC3-05603058E403}"/>
                </a:ext>
              </a:extLst>
            </p:cNvPr>
            <p:cNvSpPr/>
            <p:nvPr/>
          </p:nvSpPr>
          <p:spPr>
            <a:xfrm>
              <a:off x="7403159" y="4646103"/>
              <a:ext cx="57581" cy="57581"/>
            </a:xfrm>
            <a:custGeom>
              <a:avLst/>
              <a:gdLst>
                <a:gd name="connsiteX0" fmla="*/ 28791 w 57581"/>
                <a:gd name="connsiteY0" fmla="*/ 57581 h 57581"/>
                <a:gd name="connsiteX1" fmla="*/ 57582 w 57581"/>
                <a:gd name="connsiteY1" fmla="*/ 28791 h 57581"/>
                <a:gd name="connsiteX2" fmla="*/ 28791 w 57581"/>
                <a:gd name="connsiteY2" fmla="*/ 0 h 57581"/>
                <a:gd name="connsiteX3" fmla="*/ 0 w 57581"/>
                <a:gd name="connsiteY3" fmla="*/ 28791 h 57581"/>
                <a:gd name="connsiteX4" fmla="*/ 28791 w 57581"/>
                <a:gd name="connsiteY4" fmla="*/ 57581 h 57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1" h="57581">
                  <a:moveTo>
                    <a:pt x="28791" y="57581"/>
                  </a:moveTo>
                  <a:cubicBezTo>
                    <a:pt x="44751" y="57581"/>
                    <a:pt x="57582" y="44594"/>
                    <a:pt x="57582" y="28791"/>
                  </a:cubicBezTo>
                  <a:cubicBezTo>
                    <a:pt x="57582" y="12830"/>
                    <a:pt x="44594" y="0"/>
                    <a:pt x="28791" y="0"/>
                  </a:cubicBezTo>
                  <a:cubicBezTo>
                    <a:pt x="12831" y="0"/>
                    <a:pt x="0" y="12987"/>
                    <a:pt x="0" y="28791"/>
                  </a:cubicBezTo>
                  <a:cubicBezTo>
                    <a:pt x="0" y="44594"/>
                    <a:pt x="12831" y="57581"/>
                    <a:pt x="28791" y="5758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2" name="图形 13">
              <a:extLst>
                <a:ext uri="{FF2B5EF4-FFF2-40B4-BE49-F238E27FC236}">
                  <a16:creationId xmlns:a16="http://schemas.microsoft.com/office/drawing/2014/main" id="{A7D6D339-9986-D4DA-ABFA-9388A9E124AE}"/>
                </a:ext>
              </a:extLst>
            </p:cNvPr>
            <p:cNvSpPr/>
            <p:nvPr/>
          </p:nvSpPr>
          <p:spPr>
            <a:xfrm>
              <a:off x="7338537" y="4740767"/>
              <a:ext cx="33484" cy="33484"/>
            </a:xfrm>
            <a:custGeom>
              <a:avLst/>
              <a:gdLst>
                <a:gd name="connsiteX0" fmla="*/ 16742 w 33484"/>
                <a:gd name="connsiteY0" fmla="*/ 33485 h 33484"/>
                <a:gd name="connsiteX1" fmla="*/ 33485 w 33484"/>
                <a:gd name="connsiteY1" fmla="*/ 16743 h 33484"/>
                <a:gd name="connsiteX2" fmla="*/ 16742 w 33484"/>
                <a:gd name="connsiteY2" fmla="*/ 0 h 33484"/>
                <a:gd name="connsiteX3" fmla="*/ 0 w 33484"/>
                <a:gd name="connsiteY3" fmla="*/ 16743 h 33484"/>
                <a:gd name="connsiteX4" fmla="*/ 16742 w 33484"/>
                <a:gd name="connsiteY4" fmla="*/ 33485 h 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84" h="33484">
                  <a:moveTo>
                    <a:pt x="16742" y="33485"/>
                  </a:moveTo>
                  <a:cubicBezTo>
                    <a:pt x="25974" y="33485"/>
                    <a:pt x="33485" y="25974"/>
                    <a:pt x="33485" y="16743"/>
                  </a:cubicBezTo>
                  <a:cubicBezTo>
                    <a:pt x="33485" y="7511"/>
                    <a:pt x="25974" y="0"/>
                    <a:pt x="16742" y="0"/>
                  </a:cubicBezTo>
                  <a:cubicBezTo>
                    <a:pt x="7511" y="0"/>
                    <a:pt x="0" y="7511"/>
                    <a:pt x="0" y="16743"/>
                  </a:cubicBezTo>
                  <a:cubicBezTo>
                    <a:pt x="0" y="25974"/>
                    <a:pt x="7511" y="33485"/>
                    <a:pt x="16742" y="334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3" name="图形 13">
              <a:extLst>
                <a:ext uri="{FF2B5EF4-FFF2-40B4-BE49-F238E27FC236}">
                  <a16:creationId xmlns:a16="http://schemas.microsoft.com/office/drawing/2014/main" id="{3C30D545-9EF9-290F-D654-6E83D015000D}"/>
                </a:ext>
              </a:extLst>
            </p:cNvPr>
            <p:cNvSpPr/>
            <p:nvPr/>
          </p:nvSpPr>
          <p:spPr>
            <a:xfrm>
              <a:off x="7241055" y="4802886"/>
              <a:ext cx="65248" cy="65091"/>
            </a:xfrm>
            <a:custGeom>
              <a:avLst/>
              <a:gdLst>
                <a:gd name="connsiteX0" fmla="*/ 32703 w 65248"/>
                <a:gd name="connsiteY0" fmla="*/ 65092 h 65091"/>
                <a:gd name="connsiteX1" fmla="*/ 65249 w 65248"/>
                <a:gd name="connsiteY1" fmla="*/ 32546 h 65091"/>
                <a:gd name="connsiteX2" fmla="*/ 32703 w 65248"/>
                <a:gd name="connsiteY2" fmla="*/ 0 h 65091"/>
                <a:gd name="connsiteX3" fmla="*/ 0 w 65248"/>
                <a:gd name="connsiteY3" fmla="*/ 32546 h 65091"/>
                <a:gd name="connsiteX4" fmla="*/ 32703 w 65248"/>
                <a:gd name="connsiteY4" fmla="*/ 65092 h 6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8" h="65091">
                  <a:moveTo>
                    <a:pt x="32703" y="65092"/>
                  </a:moveTo>
                  <a:cubicBezTo>
                    <a:pt x="50697" y="65092"/>
                    <a:pt x="65249" y="50540"/>
                    <a:pt x="65249" y="32546"/>
                  </a:cubicBezTo>
                  <a:cubicBezTo>
                    <a:pt x="65249" y="14552"/>
                    <a:pt x="50697" y="0"/>
                    <a:pt x="32703" y="0"/>
                  </a:cubicBezTo>
                  <a:cubicBezTo>
                    <a:pt x="14708" y="0"/>
                    <a:pt x="0" y="14552"/>
                    <a:pt x="0" y="32546"/>
                  </a:cubicBezTo>
                  <a:cubicBezTo>
                    <a:pt x="0" y="50540"/>
                    <a:pt x="14708" y="65092"/>
                    <a:pt x="32703" y="650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4" name="图形 13">
              <a:extLst>
                <a:ext uri="{FF2B5EF4-FFF2-40B4-BE49-F238E27FC236}">
                  <a16:creationId xmlns:a16="http://schemas.microsoft.com/office/drawing/2014/main" id="{36675D79-4D71-FEA0-E8C4-FDBE89E5FC94}"/>
                </a:ext>
              </a:extLst>
            </p:cNvPr>
            <p:cNvSpPr/>
            <p:nvPr/>
          </p:nvSpPr>
          <p:spPr>
            <a:xfrm>
              <a:off x="7152180" y="4872829"/>
              <a:ext cx="71037" cy="71037"/>
            </a:xfrm>
            <a:custGeom>
              <a:avLst/>
              <a:gdLst>
                <a:gd name="connsiteX0" fmla="*/ 35519 w 71037"/>
                <a:gd name="connsiteY0" fmla="*/ 71038 h 71037"/>
                <a:gd name="connsiteX1" fmla="*/ 71038 w 71037"/>
                <a:gd name="connsiteY1" fmla="*/ 35519 h 71037"/>
                <a:gd name="connsiteX2" fmla="*/ 35519 w 71037"/>
                <a:gd name="connsiteY2" fmla="*/ 0 h 71037"/>
                <a:gd name="connsiteX3" fmla="*/ 0 w 71037"/>
                <a:gd name="connsiteY3" fmla="*/ 35519 h 71037"/>
                <a:gd name="connsiteX4" fmla="*/ 35519 w 71037"/>
                <a:gd name="connsiteY4" fmla="*/ 71038 h 7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" h="71037">
                  <a:moveTo>
                    <a:pt x="35519" y="71038"/>
                  </a:moveTo>
                  <a:cubicBezTo>
                    <a:pt x="55078" y="71038"/>
                    <a:pt x="71038" y="55078"/>
                    <a:pt x="71038" y="35519"/>
                  </a:cubicBezTo>
                  <a:cubicBezTo>
                    <a:pt x="71038" y="15960"/>
                    <a:pt x="55078" y="0"/>
                    <a:pt x="35519" y="0"/>
                  </a:cubicBezTo>
                  <a:cubicBezTo>
                    <a:pt x="15960" y="0"/>
                    <a:pt x="0" y="15960"/>
                    <a:pt x="0" y="35519"/>
                  </a:cubicBezTo>
                  <a:cubicBezTo>
                    <a:pt x="0" y="55234"/>
                    <a:pt x="15960" y="71038"/>
                    <a:pt x="35519" y="710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5" name="图形 13">
              <a:extLst>
                <a:ext uri="{FF2B5EF4-FFF2-40B4-BE49-F238E27FC236}">
                  <a16:creationId xmlns:a16="http://schemas.microsoft.com/office/drawing/2014/main" id="{D949B34D-DC23-9573-79A6-13579B34883D}"/>
                </a:ext>
              </a:extLst>
            </p:cNvPr>
            <p:cNvSpPr/>
            <p:nvPr/>
          </p:nvSpPr>
          <p:spPr>
            <a:xfrm>
              <a:off x="7062052" y="4940581"/>
              <a:ext cx="71037" cy="71037"/>
            </a:xfrm>
            <a:custGeom>
              <a:avLst/>
              <a:gdLst>
                <a:gd name="connsiteX0" fmla="*/ 71038 w 71037"/>
                <a:gd name="connsiteY0" fmla="*/ 35519 h 71037"/>
                <a:gd name="connsiteX1" fmla="*/ 35519 w 71037"/>
                <a:gd name="connsiteY1" fmla="*/ 71038 h 71037"/>
                <a:gd name="connsiteX2" fmla="*/ 0 w 71037"/>
                <a:gd name="connsiteY2" fmla="*/ 35519 h 71037"/>
                <a:gd name="connsiteX3" fmla="*/ 35519 w 71037"/>
                <a:gd name="connsiteY3" fmla="*/ 0 h 71037"/>
                <a:gd name="connsiteX4" fmla="*/ 71038 w 71037"/>
                <a:gd name="connsiteY4" fmla="*/ 35519 h 7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7" h="71037">
                  <a:moveTo>
                    <a:pt x="71038" y="35519"/>
                  </a:moveTo>
                  <a:cubicBezTo>
                    <a:pt x="71038" y="55136"/>
                    <a:pt x="55136" y="71038"/>
                    <a:pt x="35519" y="71038"/>
                  </a:cubicBezTo>
                  <a:cubicBezTo>
                    <a:pt x="15902" y="71038"/>
                    <a:pt x="0" y="55135"/>
                    <a:pt x="0" y="35519"/>
                  </a:cubicBezTo>
                  <a:cubicBezTo>
                    <a:pt x="0" y="15902"/>
                    <a:pt x="15902" y="0"/>
                    <a:pt x="35519" y="0"/>
                  </a:cubicBezTo>
                  <a:cubicBezTo>
                    <a:pt x="55136" y="0"/>
                    <a:pt x="71038" y="15902"/>
                    <a:pt x="71038" y="3551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6" name="图形 13">
              <a:extLst>
                <a:ext uri="{FF2B5EF4-FFF2-40B4-BE49-F238E27FC236}">
                  <a16:creationId xmlns:a16="http://schemas.microsoft.com/office/drawing/2014/main" id="{F6D920AB-7501-F83E-1495-17D16CB87A4A}"/>
                </a:ext>
              </a:extLst>
            </p:cNvPr>
            <p:cNvSpPr/>
            <p:nvPr/>
          </p:nvSpPr>
          <p:spPr>
            <a:xfrm>
              <a:off x="6972082" y="5006925"/>
              <a:ext cx="62588" cy="62588"/>
            </a:xfrm>
            <a:custGeom>
              <a:avLst/>
              <a:gdLst>
                <a:gd name="connsiteX0" fmla="*/ 31294 w 62588"/>
                <a:gd name="connsiteY0" fmla="*/ 62588 h 62588"/>
                <a:gd name="connsiteX1" fmla="*/ 62588 w 62588"/>
                <a:gd name="connsiteY1" fmla="*/ 31294 h 62588"/>
                <a:gd name="connsiteX2" fmla="*/ 31294 w 62588"/>
                <a:gd name="connsiteY2" fmla="*/ 0 h 62588"/>
                <a:gd name="connsiteX3" fmla="*/ 0 w 62588"/>
                <a:gd name="connsiteY3" fmla="*/ 31294 h 62588"/>
                <a:gd name="connsiteX4" fmla="*/ 31294 w 62588"/>
                <a:gd name="connsiteY4" fmla="*/ 62588 h 6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88" h="62588">
                  <a:moveTo>
                    <a:pt x="31294" y="62588"/>
                  </a:moveTo>
                  <a:cubicBezTo>
                    <a:pt x="48663" y="62588"/>
                    <a:pt x="62588" y="48506"/>
                    <a:pt x="62588" y="31294"/>
                  </a:cubicBezTo>
                  <a:cubicBezTo>
                    <a:pt x="62588" y="13926"/>
                    <a:pt x="48506" y="0"/>
                    <a:pt x="31294" y="0"/>
                  </a:cubicBezTo>
                  <a:cubicBezTo>
                    <a:pt x="13926" y="0"/>
                    <a:pt x="0" y="14082"/>
                    <a:pt x="0" y="31294"/>
                  </a:cubicBezTo>
                  <a:cubicBezTo>
                    <a:pt x="0" y="48506"/>
                    <a:pt x="13926" y="62588"/>
                    <a:pt x="31294" y="6258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7" name="图形 13">
              <a:extLst>
                <a:ext uri="{FF2B5EF4-FFF2-40B4-BE49-F238E27FC236}">
                  <a16:creationId xmlns:a16="http://schemas.microsoft.com/office/drawing/2014/main" id="{9BA6F905-842A-9793-0F99-364C96F559B3}"/>
                </a:ext>
              </a:extLst>
            </p:cNvPr>
            <p:cNvSpPr/>
            <p:nvPr/>
          </p:nvSpPr>
          <p:spPr>
            <a:xfrm>
              <a:off x="6861769" y="5050580"/>
              <a:ext cx="87936" cy="87936"/>
            </a:xfrm>
            <a:custGeom>
              <a:avLst/>
              <a:gdLst>
                <a:gd name="connsiteX0" fmla="*/ 43968 w 87936"/>
                <a:gd name="connsiteY0" fmla="*/ 87937 h 87936"/>
                <a:gd name="connsiteX1" fmla="*/ 87937 w 87936"/>
                <a:gd name="connsiteY1" fmla="*/ 43968 h 87936"/>
                <a:gd name="connsiteX2" fmla="*/ 43968 w 87936"/>
                <a:gd name="connsiteY2" fmla="*/ 0 h 87936"/>
                <a:gd name="connsiteX3" fmla="*/ 0 w 87936"/>
                <a:gd name="connsiteY3" fmla="*/ 43968 h 87936"/>
                <a:gd name="connsiteX4" fmla="*/ 43968 w 87936"/>
                <a:gd name="connsiteY4" fmla="*/ 87937 h 8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36" h="87936">
                  <a:moveTo>
                    <a:pt x="43968" y="87937"/>
                  </a:moveTo>
                  <a:cubicBezTo>
                    <a:pt x="68221" y="87937"/>
                    <a:pt x="87937" y="68221"/>
                    <a:pt x="87937" y="43968"/>
                  </a:cubicBezTo>
                  <a:cubicBezTo>
                    <a:pt x="87937" y="19715"/>
                    <a:pt x="68221" y="0"/>
                    <a:pt x="43968" y="0"/>
                  </a:cubicBezTo>
                  <a:cubicBezTo>
                    <a:pt x="19715" y="0"/>
                    <a:pt x="0" y="19715"/>
                    <a:pt x="0" y="43968"/>
                  </a:cubicBezTo>
                  <a:cubicBezTo>
                    <a:pt x="0" y="68221"/>
                    <a:pt x="19715" y="87937"/>
                    <a:pt x="43968" y="8793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8" name="图形 13">
              <a:extLst>
                <a:ext uri="{FF2B5EF4-FFF2-40B4-BE49-F238E27FC236}">
                  <a16:creationId xmlns:a16="http://schemas.microsoft.com/office/drawing/2014/main" id="{0A18A176-1D71-9F14-0E3D-2B537737FD90}"/>
                </a:ext>
              </a:extLst>
            </p:cNvPr>
            <p:cNvSpPr/>
            <p:nvPr/>
          </p:nvSpPr>
          <p:spPr>
            <a:xfrm>
              <a:off x="6781343" y="5121462"/>
              <a:ext cx="46941" cy="46941"/>
            </a:xfrm>
            <a:custGeom>
              <a:avLst/>
              <a:gdLst>
                <a:gd name="connsiteX0" fmla="*/ 23471 w 46941"/>
                <a:gd name="connsiteY0" fmla="*/ 46941 h 46941"/>
                <a:gd name="connsiteX1" fmla="*/ 46941 w 46941"/>
                <a:gd name="connsiteY1" fmla="*/ 23471 h 46941"/>
                <a:gd name="connsiteX2" fmla="*/ 23471 w 46941"/>
                <a:gd name="connsiteY2" fmla="*/ 0 h 46941"/>
                <a:gd name="connsiteX3" fmla="*/ 0 w 46941"/>
                <a:gd name="connsiteY3" fmla="*/ 23471 h 46941"/>
                <a:gd name="connsiteX4" fmla="*/ 23471 w 46941"/>
                <a:gd name="connsiteY4" fmla="*/ 46941 h 4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1" h="46941">
                  <a:moveTo>
                    <a:pt x="23471" y="46941"/>
                  </a:moveTo>
                  <a:cubicBezTo>
                    <a:pt x="36458" y="46941"/>
                    <a:pt x="46941" y="36458"/>
                    <a:pt x="46941" y="23471"/>
                  </a:cubicBezTo>
                  <a:cubicBezTo>
                    <a:pt x="46941" y="10483"/>
                    <a:pt x="36458" y="0"/>
                    <a:pt x="23471" y="0"/>
                  </a:cubicBezTo>
                  <a:cubicBezTo>
                    <a:pt x="10484" y="0"/>
                    <a:pt x="0" y="10483"/>
                    <a:pt x="0" y="23471"/>
                  </a:cubicBezTo>
                  <a:cubicBezTo>
                    <a:pt x="156" y="36458"/>
                    <a:pt x="10640" y="46941"/>
                    <a:pt x="23471" y="469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69" name="图形 13">
              <a:extLst>
                <a:ext uri="{FF2B5EF4-FFF2-40B4-BE49-F238E27FC236}">
                  <a16:creationId xmlns:a16="http://schemas.microsoft.com/office/drawing/2014/main" id="{CA635DC5-4C1E-A4D5-5B39-16D9507B71C8}"/>
                </a:ext>
              </a:extLst>
            </p:cNvPr>
            <p:cNvSpPr/>
            <p:nvPr/>
          </p:nvSpPr>
          <p:spPr>
            <a:xfrm>
              <a:off x="6671031" y="5159327"/>
              <a:ext cx="60084" cy="60084"/>
            </a:xfrm>
            <a:custGeom>
              <a:avLst/>
              <a:gdLst>
                <a:gd name="connsiteX0" fmla="*/ 30042 w 60084"/>
                <a:gd name="connsiteY0" fmla="*/ 60085 h 60084"/>
                <a:gd name="connsiteX1" fmla="*/ 60085 w 60084"/>
                <a:gd name="connsiteY1" fmla="*/ 30043 h 60084"/>
                <a:gd name="connsiteX2" fmla="*/ 30042 w 60084"/>
                <a:gd name="connsiteY2" fmla="*/ 0 h 60084"/>
                <a:gd name="connsiteX3" fmla="*/ 0 w 60084"/>
                <a:gd name="connsiteY3" fmla="*/ 30043 h 60084"/>
                <a:gd name="connsiteX4" fmla="*/ 30042 w 60084"/>
                <a:gd name="connsiteY4" fmla="*/ 60085 h 6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4">
                  <a:moveTo>
                    <a:pt x="30042" y="60085"/>
                  </a:moveTo>
                  <a:cubicBezTo>
                    <a:pt x="46628" y="60085"/>
                    <a:pt x="60085" y="46629"/>
                    <a:pt x="60085" y="30043"/>
                  </a:cubicBezTo>
                  <a:cubicBezTo>
                    <a:pt x="60085" y="13457"/>
                    <a:pt x="46628" y="0"/>
                    <a:pt x="30042" y="0"/>
                  </a:cubicBezTo>
                  <a:cubicBezTo>
                    <a:pt x="13457" y="0"/>
                    <a:pt x="0" y="13457"/>
                    <a:pt x="0" y="30043"/>
                  </a:cubicBezTo>
                  <a:cubicBezTo>
                    <a:pt x="0" y="46629"/>
                    <a:pt x="13457" y="60085"/>
                    <a:pt x="30042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0" name="图形 13">
              <a:extLst>
                <a:ext uri="{FF2B5EF4-FFF2-40B4-BE49-F238E27FC236}">
                  <a16:creationId xmlns:a16="http://schemas.microsoft.com/office/drawing/2014/main" id="{65EE6240-BB9C-9D96-81AE-6F699FD72AEE}"/>
                </a:ext>
              </a:extLst>
            </p:cNvPr>
            <p:cNvSpPr/>
            <p:nvPr/>
          </p:nvSpPr>
          <p:spPr>
            <a:xfrm>
              <a:off x="6564944" y="5197350"/>
              <a:ext cx="60084" cy="60085"/>
            </a:xfrm>
            <a:custGeom>
              <a:avLst/>
              <a:gdLst>
                <a:gd name="connsiteX0" fmla="*/ 30042 w 60084"/>
                <a:gd name="connsiteY0" fmla="*/ 60085 h 60085"/>
                <a:gd name="connsiteX1" fmla="*/ 60085 w 60084"/>
                <a:gd name="connsiteY1" fmla="*/ 30043 h 60085"/>
                <a:gd name="connsiteX2" fmla="*/ 30042 w 60084"/>
                <a:gd name="connsiteY2" fmla="*/ 0 h 60085"/>
                <a:gd name="connsiteX3" fmla="*/ 0 w 60084"/>
                <a:gd name="connsiteY3" fmla="*/ 30043 h 60085"/>
                <a:gd name="connsiteX4" fmla="*/ 30042 w 60084"/>
                <a:gd name="connsiteY4" fmla="*/ 60085 h 6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84" h="60085">
                  <a:moveTo>
                    <a:pt x="30042" y="60085"/>
                  </a:moveTo>
                  <a:cubicBezTo>
                    <a:pt x="46628" y="60085"/>
                    <a:pt x="60085" y="46629"/>
                    <a:pt x="60085" y="30043"/>
                  </a:cubicBezTo>
                  <a:cubicBezTo>
                    <a:pt x="60085" y="13457"/>
                    <a:pt x="46628" y="0"/>
                    <a:pt x="30042" y="0"/>
                  </a:cubicBezTo>
                  <a:cubicBezTo>
                    <a:pt x="13457" y="0"/>
                    <a:pt x="0" y="13457"/>
                    <a:pt x="0" y="30043"/>
                  </a:cubicBezTo>
                  <a:cubicBezTo>
                    <a:pt x="0" y="46629"/>
                    <a:pt x="13457" y="60085"/>
                    <a:pt x="30042" y="600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1" name="图形 13">
              <a:extLst>
                <a:ext uri="{FF2B5EF4-FFF2-40B4-BE49-F238E27FC236}">
                  <a16:creationId xmlns:a16="http://schemas.microsoft.com/office/drawing/2014/main" id="{4B3C5438-8306-596B-3E80-148D443B4753}"/>
                </a:ext>
              </a:extLst>
            </p:cNvPr>
            <p:cNvSpPr/>
            <p:nvPr/>
          </p:nvSpPr>
          <p:spPr>
            <a:xfrm>
              <a:off x="6479197" y="5251489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0 h 15021"/>
                <a:gd name="connsiteX2" fmla="*/ 7511 w 15021"/>
                <a:gd name="connsiteY2" fmla="*/ 0 h 15021"/>
                <a:gd name="connsiteX3" fmla="*/ 0 w 15021"/>
                <a:gd name="connsiteY3" fmla="*/ 7510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0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286"/>
                    <a:pt x="0" y="7510"/>
                  </a:cubicBezTo>
                  <a:cubicBezTo>
                    <a:pt x="0" y="11579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2" name="图形 13">
              <a:extLst>
                <a:ext uri="{FF2B5EF4-FFF2-40B4-BE49-F238E27FC236}">
                  <a16:creationId xmlns:a16="http://schemas.microsoft.com/office/drawing/2014/main" id="{7225321D-840A-69EA-FBB8-C816D4A9E1AE}"/>
                </a:ext>
              </a:extLst>
            </p:cNvPr>
            <p:cNvSpPr/>
            <p:nvPr/>
          </p:nvSpPr>
          <p:spPr>
            <a:xfrm>
              <a:off x="6367164" y="5274490"/>
              <a:ext cx="19089" cy="19245"/>
            </a:xfrm>
            <a:custGeom>
              <a:avLst/>
              <a:gdLst>
                <a:gd name="connsiteX0" fmla="*/ 9545 w 19089"/>
                <a:gd name="connsiteY0" fmla="*/ 19246 h 19245"/>
                <a:gd name="connsiteX1" fmla="*/ 19090 w 19089"/>
                <a:gd name="connsiteY1" fmla="*/ 9545 h 19245"/>
                <a:gd name="connsiteX2" fmla="*/ 9545 w 19089"/>
                <a:gd name="connsiteY2" fmla="*/ 0 h 19245"/>
                <a:gd name="connsiteX3" fmla="*/ 0 w 19089"/>
                <a:gd name="connsiteY3" fmla="*/ 9545 h 19245"/>
                <a:gd name="connsiteX4" fmla="*/ 9545 w 19089"/>
                <a:gd name="connsiteY4" fmla="*/ 19246 h 1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9" h="19245">
                  <a:moveTo>
                    <a:pt x="9545" y="19246"/>
                  </a:moveTo>
                  <a:cubicBezTo>
                    <a:pt x="14865" y="19246"/>
                    <a:pt x="19090" y="14864"/>
                    <a:pt x="19090" y="9545"/>
                  </a:cubicBezTo>
                  <a:cubicBezTo>
                    <a:pt x="19090" y="4225"/>
                    <a:pt x="14865" y="0"/>
                    <a:pt x="9545" y="0"/>
                  </a:cubicBezTo>
                  <a:cubicBezTo>
                    <a:pt x="4225" y="0"/>
                    <a:pt x="0" y="4381"/>
                    <a:pt x="0" y="9545"/>
                  </a:cubicBezTo>
                  <a:cubicBezTo>
                    <a:pt x="0" y="14864"/>
                    <a:pt x="4225" y="19246"/>
                    <a:pt x="9545" y="192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3" name="图形 13">
              <a:extLst>
                <a:ext uri="{FF2B5EF4-FFF2-40B4-BE49-F238E27FC236}">
                  <a16:creationId xmlns:a16="http://schemas.microsoft.com/office/drawing/2014/main" id="{232A0012-9079-BA20-2BE2-566747395E32}"/>
                </a:ext>
              </a:extLst>
            </p:cNvPr>
            <p:cNvSpPr/>
            <p:nvPr/>
          </p:nvSpPr>
          <p:spPr>
            <a:xfrm>
              <a:off x="6254661" y="5291858"/>
              <a:ext cx="21593" cy="21593"/>
            </a:xfrm>
            <a:custGeom>
              <a:avLst/>
              <a:gdLst>
                <a:gd name="connsiteX0" fmla="*/ 10797 w 21593"/>
                <a:gd name="connsiteY0" fmla="*/ 21593 h 21593"/>
                <a:gd name="connsiteX1" fmla="*/ 21593 w 21593"/>
                <a:gd name="connsiteY1" fmla="*/ 10797 h 21593"/>
                <a:gd name="connsiteX2" fmla="*/ 10797 w 21593"/>
                <a:gd name="connsiteY2" fmla="*/ 0 h 21593"/>
                <a:gd name="connsiteX3" fmla="*/ 0 w 21593"/>
                <a:gd name="connsiteY3" fmla="*/ 10797 h 21593"/>
                <a:gd name="connsiteX4" fmla="*/ 10797 w 21593"/>
                <a:gd name="connsiteY4" fmla="*/ 21593 h 2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3" h="21593">
                  <a:moveTo>
                    <a:pt x="10797" y="21593"/>
                  </a:moveTo>
                  <a:cubicBezTo>
                    <a:pt x="16743" y="21593"/>
                    <a:pt x="21593" y="16743"/>
                    <a:pt x="21593" y="10797"/>
                  </a:cubicBezTo>
                  <a:cubicBezTo>
                    <a:pt x="21593" y="4851"/>
                    <a:pt x="16743" y="0"/>
                    <a:pt x="10797" y="0"/>
                  </a:cubicBezTo>
                  <a:cubicBezTo>
                    <a:pt x="4851" y="0"/>
                    <a:pt x="0" y="4851"/>
                    <a:pt x="0" y="10797"/>
                  </a:cubicBezTo>
                  <a:cubicBezTo>
                    <a:pt x="0" y="16743"/>
                    <a:pt x="4851" y="21593"/>
                    <a:pt x="10797" y="2159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4" name="图形 13">
              <a:extLst>
                <a:ext uri="{FF2B5EF4-FFF2-40B4-BE49-F238E27FC236}">
                  <a16:creationId xmlns:a16="http://schemas.microsoft.com/office/drawing/2014/main" id="{32F9CAA9-540A-816B-DB0A-69F029F17E06}"/>
                </a:ext>
              </a:extLst>
            </p:cNvPr>
            <p:cNvSpPr/>
            <p:nvPr/>
          </p:nvSpPr>
          <p:spPr>
            <a:xfrm>
              <a:off x="6141689" y="5302498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320"/>
                    <a:pt x="18151" y="0"/>
                    <a:pt x="11735" y="0"/>
                  </a:cubicBezTo>
                  <a:cubicBezTo>
                    <a:pt x="5320" y="0"/>
                    <a:pt x="0" y="5320"/>
                    <a:pt x="0" y="11735"/>
                  </a:cubicBezTo>
                  <a:cubicBezTo>
                    <a:pt x="0" y="18307"/>
                    <a:pt x="5164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5" name="图形 13">
              <a:extLst>
                <a:ext uri="{FF2B5EF4-FFF2-40B4-BE49-F238E27FC236}">
                  <a16:creationId xmlns:a16="http://schemas.microsoft.com/office/drawing/2014/main" id="{A95191E6-8E3B-6C58-D52A-684C13BACDA0}"/>
                </a:ext>
              </a:extLst>
            </p:cNvPr>
            <p:cNvSpPr/>
            <p:nvPr/>
          </p:nvSpPr>
          <p:spPr>
            <a:xfrm>
              <a:off x="6029812" y="5308444"/>
              <a:ext cx="21749" cy="21749"/>
            </a:xfrm>
            <a:custGeom>
              <a:avLst/>
              <a:gdLst>
                <a:gd name="connsiteX0" fmla="*/ 10953 w 21749"/>
                <a:gd name="connsiteY0" fmla="*/ 21750 h 21749"/>
                <a:gd name="connsiteX1" fmla="*/ 21749 w 21749"/>
                <a:gd name="connsiteY1" fmla="*/ 10953 h 21749"/>
                <a:gd name="connsiteX2" fmla="*/ 10953 w 21749"/>
                <a:gd name="connsiteY2" fmla="*/ 0 h 21749"/>
                <a:gd name="connsiteX3" fmla="*/ 0 w 21749"/>
                <a:gd name="connsiteY3" fmla="*/ 10953 h 21749"/>
                <a:gd name="connsiteX4" fmla="*/ 10953 w 21749"/>
                <a:gd name="connsiteY4" fmla="*/ 21750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749">
                  <a:moveTo>
                    <a:pt x="10953" y="21750"/>
                  </a:moveTo>
                  <a:cubicBezTo>
                    <a:pt x="16899" y="21750"/>
                    <a:pt x="21749" y="16899"/>
                    <a:pt x="21749" y="10953"/>
                  </a:cubicBezTo>
                  <a:cubicBezTo>
                    <a:pt x="21749" y="5007"/>
                    <a:pt x="16899" y="0"/>
                    <a:pt x="10953" y="0"/>
                  </a:cubicBezTo>
                  <a:cubicBezTo>
                    <a:pt x="5007" y="0"/>
                    <a:pt x="0" y="4851"/>
                    <a:pt x="0" y="10953"/>
                  </a:cubicBezTo>
                  <a:cubicBezTo>
                    <a:pt x="0" y="16899"/>
                    <a:pt x="4851" y="21750"/>
                    <a:pt x="10953" y="217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6" name="图形 13">
              <a:extLst>
                <a:ext uri="{FF2B5EF4-FFF2-40B4-BE49-F238E27FC236}">
                  <a16:creationId xmlns:a16="http://schemas.microsoft.com/office/drawing/2014/main" id="{421D817E-FFFC-DC7B-2325-87EC7A564B3A}"/>
                </a:ext>
              </a:extLst>
            </p:cNvPr>
            <p:cNvSpPr/>
            <p:nvPr/>
          </p:nvSpPr>
          <p:spPr>
            <a:xfrm>
              <a:off x="5918405" y="5308288"/>
              <a:ext cx="19089" cy="19089"/>
            </a:xfrm>
            <a:custGeom>
              <a:avLst/>
              <a:gdLst>
                <a:gd name="connsiteX0" fmla="*/ 9545 w 19089"/>
                <a:gd name="connsiteY0" fmla="*/ 19089 h 19089"/>
                <a:gd name="connsiteX1" fmla="*/ 19090 w 19089"/>
                <a:gd name="connsiteY1" fmla="*/ 9545 h 19089"/>
                <a:gd name="connsiteX2" fmla="*/ 9545 w 19089"/>
                <a:gd name="connsiteY2" fmla="*/ 0 h 19089"/>
                <a:gd name="connsiteX3" fmla="*/ 0 w 19089"/>
                <a:gd name="connsiteY3" fmla="*/ 9545 h 19089"/>
                <a:gd name="connsiteX4" fmla="*/ 9545 w 19089"/>
                <a:gd name="connsiteY4" fmla="*/ 19089 h 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9" h="19089">
                  <a:moveTo>
                    <a:pt x="9545" y="19089"/>
                  </a:moveTo>
                  <a:cubicBezTo>
                    <a:pt x="14865" y="19089"/>
                    <a:pt x="19090" y="14708"/>
                    <a:pt x="19090" y="9545"/>
                  </a:cubicBezTo>
                  <a:cubicBezTo>
                    <a:pt x="19090" y="4381"/>
                    <a:pt x="14865" y="0"/>
                    <a:pt x="9545" y="0"/>
                  </a:cubicBezTo>
                  <a:cubicBezTo>
                    <a:pt x="4225" y="0"/>
                    <a:pt x="0" y="4381"/>
                    <a:pt x="0" y="9545"/>
                  </a:cubicBezTo>
                  <a:cubicBezTo>
                    <a:pt x="0" y="14708"/>
                    <a:pt x="4225" y="19089"/>
                    <a:pt x="9545" y="1908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7" name="图形 13">
              <a:extLst>
                <a:ext uri="{FF2B5EF4-FFF2-40B4-BE49-F238E27FC236}">
                  <a16:creationId xmlns:a16="http://schemas.microsoft.com/office/drawing/2014/main" id="{09968490-E061-7314-46A5-2A17AFC3E805}"/>
                </a:ext>
              </a:extLst>
            </p:cNvPr>
            <p:cNvSpPr/>
            <p:nvPr/>
          </p:nvSpPr>
          <p:spPr>
            <a:xfrm>
              <a:off x="5806997" y="5300934"/>
              <a:ext cx="16742" cy="16742"/>
            </a:xfrm>
            <a:custGeom>
              <a:avLst/>
              <a:gdLst>
                <a:gd name="connsiteX0" fmla="*/ 8449 w 16742"/>
                <a:gd name="connsiteY0" fmla="*/ 16742 h 16742"/>
                <a:gd name="connsiteX1" fmla="*/ 16742 w 16742"/>
                <a:gd name="connsiteY1" fmla="*/ 8449 h 16742"/>
                <a:gd name="connsiteX2" fmla="*/ 8449 w 16742"/>
                <a:gd name="connsiteY2" fmla="*/ 0 h 16742"/>
                <a:gd name="connsiteX3" fmla="*/ 0 w 16742"/>
                <a:gd name="connsiteY3" fmla="*/ 8449 h 16742"/>
                <a:gd name="connsiteX4" fmla="*/ 8449 w 16742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6742">
                  <a:moveTo>
                    <a:pt x="8449" y="16742"/>
                  </a:moveTo>
                  <a:cubicBezTo>
                    <a:pt x="13144" y="16742"/>
                    <a:pt x="16742" y="12987"/>
                    <a:pt x="16742" y="8449"/>
                  </a:cubicBezTo>
                  <a:cubicBezTo>
                    <a:pt x="16742" y="3912"/>
                    <a:pt x="12987" y="0"/>
                    <a:pt x="8449" y="0"/>
                  </a:cubicBezTo>
                  <a:cubicBezTo>
                    <a:pt x="3755" y="0"/>
                    <a:pt x="0" y="3755"/>
                    <a:pt x="0" y="8449"/>
                  </a:cubicBezTo>
                  <a:cubicBezTo>
                    <a:pt x="0" y="13144"/>
                    <a:pt x="3912" y="16742"/>
                    <a:pt x="8449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8" name="图形 13">
              <a:extLst>
                <a:ext uri="{FF2B5EF4-FFF2-40B4-BE49-F238E27FC236}">
                  <a16:creationId xmlns:a16="http://schemas.microsoft.com/office/drawing/2014/main" id="{37379A63-09CD-7EFD-1D6A-185157B871F6}"/>
                </a:ext>
              </a:extLst>
            </p:cNvPr>
            <p:cNvSpPr/>
            <p:nvPr/>
          </p:nvSpPr>
          <p:spPr>
            <a:xfrm>
              <a:off x="5696998" y="5287320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9 h 13456"/>
                <a:gd name="connsiteX2" fmla="*/ 6728 w 13456"/>
                <a:gd name="connsiteY2" fmla="*/ 0 h 13456"/>
                <a:gd name="connsiteX3" fmla="*/ 0 w 13456"/>
                <a:gd name="connsiteY3" fmla="*/ 6729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9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9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79" name="图形 13">
              <a:extLst>
                <a:ext uri="{FF2B5EF4-FFF2-40B4-BE49-F238E27FC236}">
                  <a16:creationId xmlns:a16="http://schemas.microsoft.com/office/drawing/2014/main" id="{1D120F90-B4A0-2897-C9A9-BAD1C22B1636}"/>
                </a:ext>
              </a:extLst>
            </p:cNvPr>
            <p:cNvSpPr/>
            <p:nvPr/>
          </p:nvSpPr>
          <p:spPr>
            <a:xfrm>
              <a:off x="5586373" y="5265571"/>
              <a:ext cx="13456" cy="13456"/>
            </a:xfrm>
            <a:custGeom>
              <a:avLst/>
              <a:gdLst>
                <a:gd name="connsiteX0" fmla="*/ 13457 w 13456"/>
                <a:gd name="connsiteY0" fmla="*/ 6728 h 13456"/>
                <a:gd name="connsiteX1" fmla="*/ 6728 w 13456"/>
                <a:gd name="connsiteY1" fmla="*/ 13456 h 13456"/>
                <a:gd name="connsiteX2" fmla="*/ 0 w 13456"/>
                <a:gd name="connsiteY2" fmla="*/ 6728 h 13456"/>
                <a:gd name="connsiteX3" fmla="*/ 6728 w 13456"/>
                <a:gd name="connsiteY3" fmla="*/ 0 h 13456"/>
                <a:gd name="connsiteX4" fmla="*/ 13457 w 13456"/>
                <a:gd name="connsiteY4" fmla="*/ 6728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13457" y="6728"/>
                  </a:moveTo>
                  <a:cubicBezTo>
                    <a:pt x="13457" y="10444"/>
                    <a:pt x="10444" y="13456"/>
                    <a:pt x="6728" y="13456"/>
                  </a:cubicBezTo>
                  <a:cubicBezTo>
                    <a:pt x="3012" y="13456"/>
                    <a:pt x="0" y="10444"/>
                    <a:pt x="0" y="6728"/>
                  </a:cubicBezTo>
                  <a:cubicBezTo>
                    <a:pt x="0" y="3012"/>
                    <a:pt x="3012" y="0"/>
                    <a:pt x="6728" y="0"/>
                  </a:cubicBezTo>
                  <a:cubicBezTo>
                    <a:pt x="10444" y="0"/>
                    <a:pt x="13457" y="3012"/>
                    <a:pt x="13457" y="672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0" name="图形 13">
              <a:extLst>
                <a:ext uri="{FF2B5EF4-FFF2-40B4-BE49-F238E27FC236}">
                  <a16:creationId xmlns:a16="http://schemas.microsoft.com/office/drawing/2014/main" id="{2C07D3A5-D8B5-A157-9320-04B389051DD6}"/>
                </a:ext>
              </a:extLst>
            </p:cNvPr>
            <p:cNvSpPr/>
            <p:nvPr/>
          </p:nvSpPr>
          <p:spPr>
            <a:xfrm>
              <a:off x="5479660" y="5239753"/>
              <a:ext cx="8449" cy="8449"/>
            </a:xfrm>
            <a:custGeom>
              <a:avLst/>
              <a:gdLst>
                <a:gd name="connsiteX0" fmla="*/ 8449 w 8449"/>
                <a:gd name="connsiteY0" fmla="*/ 4225 h 8449"/>
                <a:gd name="connsiteX1" fmla="*/ 4225 w 8449"/>
                <a:gd name="connsiteY1" fmla="*/ 8449 h 8449"/>
                <a:gd name="connsiteX2" fmla="*/ 0 w 8449"/>
                <a:gd name="connsiteY2" fmla="*/ 4225 h 8449"/>
                <a:gd name="connsiteX3" fmla="*/ 4225 w 8449"/>
                <a:gd name="connsiteY3" fmla="*/ 0 h 8449"/>
                <a:gd name="connsiteX4" fmla="*/ 8449 w 8449"/>
                <a:gd name="connsiteY4" fmla="*/ 4225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8449" y="4225"/>
                  </a:moveTo>
                  <a:cubicBezTo>
                    <a:pt x="8449" y="6558"/>
                    <a:pt x="6558" y="8449"/>
                    <a:pt x="4225" y="8449"/>
                  </a:cubicBezTo>
                  <a:cubicBezTo>
                    <a:pt x="1892" y="8449"/>
                    <a:pt x="0" y="6558"/>
                    <a:pt x="0" y="4225"/>
                  </a:cubicBezTo>
                  <a:cubicBezTo>
                    <a:pt x="0" y="1892"/>
                    <a:pt x="1892" y="0"/>
                    <a:pt x="4225" y="0"/>
                  </a:cubicBezTo>
                  <a:cubicBezTo>
                    <a:pt x="6558" y="0"/>
                    <a:pt x="8449" y="1892"/>
                    <a:pt x="8449" y="422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1" name="图形 13">
              <a:extLst>
                <a:ext uri="{FF2B5EF4-FFF2-40B4-BE49-F238E27FC236}">
                  <a16:creationId xmlns:a16="http://schemas.microsoft.com/office/drawing/2014/main" id="{5F7AAE91-D411-D0F9-D5FB-DFBE047A9169}"/>
                </a:ext>
              </a:extLst>
            </p:cNvPr>
            <p:cNvSpPr/>
            <p:nvPr/>
          </p:nvSpPr>
          <p:spPr>
            <a:xfrm>
              <a:off x="5361678" y="5194064"/>
              <a:ext cx="30045" cy="30042"/>
            </a:xfrm>
            <a:custGeom>
              <a:avLst/>
              <a:gdLst>
                <a:gd name="connsiteX0" fmla="*/ 15024 w 30045"/>
                <a:gd name="connsiteY0" fmla="*/ 30043 h 30042"/>
                <a:gd name="connsiteX1" fmla="*/ 30045 w 30045"/>
                <a:gd name="connsiteY1" fmla="*/ 15021 h 30042"/>
                <a:gd name="connsiteX2" fmla="*/ 15024 w 30045"/>
                <a:gd name="connsiteY2" fmla="*/ 0 h 30042"/>
                <a:gd name="connsiteX3" fmla="*/ 3 w 30045"/>
                <a:gd name="connsiteY3" fmla="*/ 15021 h 30042"/>
                <a:gd name="connsiteX4" fmla="*/ 15024 w 30045"/>
                <a:gd name="connsiteY4" fmla="*/ 30043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5" h="30042">
                  <a:moveTo>
                    <a:pt x="15024" y="30043"/>
                  </a:moveTo>
                  <a:cubicBezTo>
                    <a:pt x="23317" y="30043"/>
                    <a:pt x="30045" y="23314"/>
                    <a:pt x="30045" y="15021"/>
                  </a:cubicBezTo>
                  <a:cubicBezTo>
                    <a:pt x="30045" y="6728"/>
                    <a:pt x="23317" y="0"/>
                    <a:pt x="15024" y="0"/>
                  </a:cubicBezTo>
                  <a:cubicBezTo>
                    <a:pt x="6731" y="0"/>
                    <a:pt x="3" y="6728"/>
                    <a:pt x="3" y="15021"/>
                  </a:cubicBezTo>
                  <a:cubicBezTo>
                    <a:pt x="-154" y="23314"/>
                    <a:pt x="6731" y="30043"/>
                    <a:pt x="15024" y="3004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2" name="图形 13">
              <a:extLst>
                <a:ext uri="{FF2B5EF4-FFF2-40B4-BE49-F238E27FC236}">
                  <a16:creationId xmlns:a16="http://schemas.microsoft.com/office/drawing/2014/main" id="{AA1CCF17-3447-DDED-DD36-BF165522DA99}"/>
                </a:ext>
              </a:extLst>
            </p:cNvPr>
            <p:cNvSpPr/>
            <p:nvPr/>
          </p:nvSpPr>
          <p:spPr>
            <a:xfrm>
              <a:off x="5263729" y="5159953"/>
              <a:ext cx="15960" cy="15959"/>
            </a:xfrm>
            <a:custGeom>
              <a:avLst/>
              <a:gdLst>
                <a:gd name="connsiteX0" fmla="*/ 7980 w 15960"/>
                <a:gd name="connsiteY0" fmla="*/ 15960 h 15959"/>
                <a:gd name="connsiteX1" fmla="*/ 15960 w 15960"/>
                <a:gd name="connsiteY1" fmla="*/ 7980 h 15959"/>
                <a:gd name="connsiteX2" fmla="*/ 7980 w 15960"/>
                <a:gd name="connsiteY2" fmla="*/ 0 h 15959"/>
                <a:gd name="connsiteX3" fmla="*/ 0 w 15960"/>
                <a:gd name="connsiteY3" fmla="*/ 7980 h 15959"/>
                <a:gd name="connsiteX4" fmla="*/ 7980 w 15960"/>
                <a:gd name="connsiteY4" fmla="*/ 15960 h 1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59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3" name="图形 13">
              <a:extLst>
                <a:ext uri="{FF2B5EF4-FFF2-40B4-BE49-F238E27FC236}">
                  <a16:creationId xmlns:a16="http://schemas.microsoft.com/office/drawing/2014/main" id="{09AE2AE9-52C8-CBBB-E9E0-AFC7DA52263F}"/>
                </a:ext>
              </a:extLst>
            </p:cNvPr>
            <p:cNvSpPr/>
            <p:nvPr/>
          </p:nvSpPr>
          <p:spPr>
            <a:xfrm>
              <a:off x="5166081" y="5117237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164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4" name="图形 13">
              <a:extLst>
                <a:ext uri="{FF2B5EF4-FFF2-40B4-BE49-F238E27FC236}">
                  <a16:creationId xmlns:a16="http://schemas.microsoft.com/office/drawing/2014/main" id="{68A03173-98EF-3D3B-436A-038EAD114238}"/>
                </a:ext>
              </a:extLst>
            </p:cNvPr>
            <p:cNvSpPr/>
            <p:nvPr/>
          </p:nvSpPr>
          <p:spPr>
            <a:xfrm>
              <a:off x="5062508" y="5059655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286"/>
                    <a:pt x="11735" y="0"/>
                    <a:pt x="7511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579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5" name="图形 13">
              <a:extLst>
                <a:ext uri="{FF2B5EF4-FFF2-40B4-BE49-F238E27FC236}">
                  <a16:creationId xmlns:a16="http://schemas.microsoft.com/office/drawing/2014/main" id="{7D7C38E5-1DE5-9E80-E5D1-F8B1AC570068}"/>
                </a:ext>
              </a:extLst>
            </p:cNvPr>
            <p:cNvSpPr/>
            <p:nvPr/>
          </p:nvSpPr>
          <p:spPr>
            <a:xfrm>
              <a:off x="4966591" y="5000353"/>
              <a:ext cx="15021" cy="15021"/>
            </a:xfrm>
            <a:custGeom>
              <a:avLst/>
              <a:gdLst>
                <a:gd name="connsiteX0" fmla="*/ 7511 w 15021"/>
                <a:gd name="connsiteY0" fmla="*/ 15022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2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2"/>
                  </a:moveTo>
                  <a:cubicBezTo>
                    <a:pt x="11735" y="15022"/>
                    <a:pt x="15021" y="11579"/>
                    <a:pt x="15021" y="7511"/>
                  </a:cubicBezTo>
                  <a:cubicBezTo>
                    <a:pt x="15021" y="3442"/>
                    <a:pt x="11579" y="0"/>
                    <a:pt x="7511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735"/>
                    <a:pt x="3286" y="15022"/>
                    <a:pt x="7511" y="1502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6" name="图形 13">
              <a:extLst>
                <a:ext uri="{FF2B5EF4-FFF2-40B4-BE49-F238E27FC236}">
                  <a16:creationId xmlns:a16="http://schemas.microsoft.com/office/drawing/2014/main" id="{4365DA1A-4436-252F-0050-977A5E39323A}"/>
                </a:ext>
              </a:extLst>
            </p:cNvPr>
            <p:cNvSpPr/>
            <p:nvPr/>
          </p:nvSpPr>
          <p:spPr>
            <a:xfrm>
              <a:off x="4868637" y="4929315"/>
              <a:ext cx="26759" cy="26913"/>
            </a:xfrm>
            <a:custGeom>
              <a:avLst/>
              <a:gdLst>
                <a:gd name="connsiteX0" fmla="*/ 13303 w 26759"/>
                <a:gd name="connsiteY0" fmla="*/ 26913 h 26913"/>
                <a:gd name="connsiteX1" fmla="*/ 26760 w 26759"/>
                <a:gd name="connsiteY1" fmla="*/ 13457 h 26913"/>
                <a:gd name="connsiteX2" fmla="*/ 13303 w 26759"/>
                <a:gd name="connsiteY2" fmla="*/ 0 h 26913"/>
                <a:gd name="connsiteX3" fmla="*/ 3 w 26759"/>
                <a:gd name="connsiteY3" fmla="*/ 13457 h 26913"/>
                <a:gd name="connsiteX4" fmla="*/ 13303 w 26759"/>
                <a:gd name="connsiteY4" fmla="*/ 26913 h 2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9" h="26913">
                  <a:moveTo>
                    <a:pt x="13303" y="26913"/>
                  </a:moveTo>
                  <a:cubicBezTo>
                    <a:pt x="20657" y="26913"/>
                    <a:pt x="26760" y="20967"/>
                    <a:pt x="26760" y="13457"/>
                  </a:cubicBezTo>
                  <a:cubicBezTo>
                    <a:pt x="26760" y="6102"/>
                    <a:pt x="20814" y="0"/>
                    <a:pt x="13303" y="0"/>
                  </a:cubicBezTo>
                  <a:cubicBezTo>
                    <a:pt x="5949" y="0"/>
                    <a:pt x="3" y="5946"/>
                    <a:pt x="3" y="13457"/>
                  </a:cubicBezTo>
                  <a:cubicBezTo>
                    <a:pt x="-153" y="20967"/>
                    <a:pt x="5792" y="26913"/>
                    <a:pt x="13303" y="269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7" name="图形 13">
              <a:extLst>
                <a:ext uri="{FF2B5EF4-FFF2-40B4-BE49-F238E27FC236}">
                  <a16:creationId xmlns:a16="http://schemas.microsoft.com/office/drawing/2014/main" id="{3DE73632-372F-1E4C-A112-D84BBB3B85D4}"/>
                </a:ext>
              </a:extLst>
            </p:cNvPr>
            <p:cNvSpPr/>
            <p:nvPr/>
          </p:nvSpPr>
          <p:spPr>
            <a:xfrm>
              <a:off x="4789152" y="4868135"/>
              <a:ext cx="9075" cy="9075"/>
            </a:xfrm>
            <a:custGeom>
              <a:avLst/>
              <a:gdLst>
                <a:gd name="connsiteX0" fmla="*/ 4538 w 9075"/>
                <a:gd name="connsiteY0" fmla="*/ 9075 h 9075"/>
                <a:gd name="connsiteX1" fmla="*/ 9075 w 9075"/>
                <a:gd name="connsiteY1" fmla="*/ 4538 h 9075"/>
                <a:gd name="connsiteX2" fmla="*/ 4538 w 9075"/>
                <a:gd name="connsiteY2" fmla="*/ 0 h 9075"/>
                <a:gd name="connsiteX3" fmla="*/ 0 w 9075"/>
                <a:gd name="connsiteY3" fmla="*/ 4538 h 9075"/>
                <a:gd name="connsiteX4" fmla="*/ 4538 w 9075"/>
                <a:gd name="connsiteY4" fmla="*/ 9075 h 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9075">
                  <a:moveTo>
                    <a:pt x="4538" y="9075"/>
                  </a:moveTo>
                  <a:cubicBezTo>
                    <a:pt x="7041" y="9075"/>
                    <a:pt x="9075" y="7041"/>
                    <a:pt x="9075" y="4538"/>
                  </a:cubicBezTo>
                  <a:cubicBezTo>
                    <a:pt x="9075" y="2034"/>
                    <a:pt x="7041" y="0"/>
                    <a:pt x="4538" y="0"/>
                  </a:cubicBezTo>
                  <a:cubicBezTo>
                    <a:pt x="2034" y="0"/>
                    <a:pt x="0" y="2034"/>
                    <a:pt x="0" y="4538"/>
                  </a:cubicBezTo>
                  <a:cubicBezTo>
                    <a:pt x="0" y="6885"/>
                    <a:pt x="2034" y="9075"/>
                    <a:pt x="4538" y="907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8" name="图形 13">
              <a:extLst>
                <a:ext uri="{FF2B5EF4-FFF2-40B4-BE49-F238E27FC236}">
                  <a16:creationId xmlns:a16="http://schemas.microsoft.com/office/drawing/2014/main" id="{12BAAB31-4520-57F4-D480-12AA24716969}"/>
                </a:ext>
              </a:extLst>
            </p:cNvPr>
            <p:cNvSpPr/>
            <p:nvPr/>
          </p:nvSpPr>
          <p:spPr>
            <a:xfrm>
              <a:off x="4693862" y="4781137"/>
              <a:ext cx="31920" cy="31920"/>
            </a:xfrm>
            <a:custGeom>
              <a:avLst/>
              <a:gdLst>
                <a:gd name="connsiteX0" fmla="*/ 15960 w 31920"/>
                <a:gd name="connsiteY0" fmla="*/ 31920 h 31920"/>
                <a:gd name="connsiteX1" fmla="*/ 31920 w 31920"/>
                <a:gd name="connsiteY1" fmla="*/ 15960 h 31920"/>
                <a:gd name="connsiteX2" fmla="*/ 15960 w 31920"/>
                <a:gd name="connsiteY2" fmla="*/ 0 h 31920"/>
                <a:gd name="connsiteX3" fmla="*/ 0 w 31920"/>
                <a:gd name="connsiteY3" fmla="*/ 15960 h 31920"/>
                <a:gd name="connsiteX4" fmla="*/ 15960 w 31920"/>
                <a:gd name="connsiteY4" fmla="*/ 31920 h 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20">
                  <a:moveTo>
                    <a:pt x="15960" y="31920"/>
                  </a:moveTo>
                  <a:cubicBezTo>
                    <a:pt x="24722" y="31920"/>
                    <a:pt x="31920" y="24722"/>
                    <a:pt x="31920" y="15960"/>
                  </a:cubicBezTo>
                  <a:cubicBezTo>
                    <a:pt x="31920" y="7198"/>
                    <a:pt x="24722" y="0"/>
                    <a:pt x="15960" y="0"/>
                  </a:cubicBezTo>
                  <a:cubicBezTo>
                    <a:pt x="7198" y="0"/>
                    <a:pt x="0" y="7198"/>
                    <a:pt x="0" y="15960"/>
                  </a:cubicBezTo>
                  <a:cubicBezTo>
                    <a:pt x="157" y="24722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89" name="图形 13">
              <a:extLst>
                <a:ext uri="{FF2B5EF4-FFF2-40B4-BE49-F238E27FC236}">
                  <a16:creationId xmlns:a16="http://schemas.microsoft.com/office/drawing/2014/main" id="{2C8A4A3B-DED7-D564-6377-898A1CA57701}"/>
                </a:ext>
              </a:extLst>
            </p:cNvPr>
            <p:cNvSpPr/>
            <p:nvPr/>
          </p:nvSpPr>
          <p:spPr>
            <a:xfrm>
              <a:off x="4615780" y="4701806"/>
              <a:ext cx="30045" cy="30042"/>
            </a:xfrm>
            <a:custGeom>
              <a:avLst/>
              <a:gdLst>
                <a:gd name="connsiteX0" fmla="*/ 15024 w 30045"/>
                <a:gd name="connsiteY0" fmla="*/ 30042 h 30042"/>
                <a:gd name="connsiteX1" fmla="*/ 30045 w 30045"/>
                <a:gd name="connsiteY1" fmla="*/ 15021 h 30042"/>
                <a:gd name="connsiteX2" fmla="*/ 15024 w 30045"/>
                <a:gd name="connsiteY2" fmla="*/ 0 h 30042"/>
                <a:gd name="connsiteX3" fmla="*/ 3 w 30045"/>
                <a:gd name="connsiteY3" fmla="*/ 15021 h 30042"/>
                <a:gd name="connsiteX4" fmla="*/ 15024 w 30045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5" h="30042">
                  <a:moveTo>
                    <a:pt x="15024" y="30042"/>
                  </a:moveTo>
                  <a:cubicBezTo>
                    <a:pt x="23317" y="30042"/>
                    <a:pt x="30045" y="23314"/>
                    <a:pt x="30045" y="15021"/>
                  </a:cubicBezTo>
                  <a:cubicBezTo>
                    <a:pt x="30045" y="6728"/>
                    <a:pt x="23317" y="0"/>
                    <a:pt x="15024" y="0"/>
                  </a:cubicBezTo>
                  <a:cubicBezTo>
                    <a:pt x="6731" y="0"/>
                    <a:pt x="3" y="6728"/>
                    <a:pt x="3" y="15021"/>
                  </a:cubicBezTo>
                  <a:cubicBezTo>
                    <a:pt x="-154" y="23314"/>
                    <a:pt x="6574" y="30042"/>
                    <a:pt x="15024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0" name="图形 13">
              <a:extLst>
                <a:ext uri="{FF2B5EF4-FFF2-40B4-BE49-F238E27FC236}">
                  <a16:creationId xmlns:a16="http://schemas.microsoft.com/office/drawing/2014/main" id="{E372830A-D325-2AB3-38A1-9702B1CB0438}"/>
                </a:ext>
              </a:extLst>
            </p:cNvPr>
            <p:cNvSpPr/>
            <p:nvPr/>
          </p:nvSpPr>
          <p:spPr>
            <a:xfrm>
              <a:off x="4551473" y="4626856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667"/>
                    <a:pt x="2347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1" name="图形 13">
              <a:extLst>
                <a:ext uri="{FF2B5EF4-FFF2-40B4-BE49-F238E27FC236}">
                  <a16:creationId xmlns:a16="http://schemas.microsoft.com/office/drawing/2014/main" id="{147CE2C3-47A4-B865-D4D4-52022ED09BDD}"/>
                </a:ext>
              </a:extLst>
            </p:cNvPr>
            <p:cNvSpPr/>
            <p:nvPr/>
          </p:nvSpPr>
          <p:spPr>
            <a:xfrm>
              <a:off x="4476680" y="4531722"/>
              <a:ext cx="21749" cy="21749"/>
            </a:xfrm>
            <a:custGeom>
              <a:avLst/>
              <a:gdLst>
                <a:gd name="connsiteX0" fmla="*/ 10797 w 21749"/>
                <a:gd name="connsiteY0" fmla="*/ 21749 h 21749"/>
                <a:gd name="connsiteX1" fmla="*/ 21750 w 21749"/>
                <a:gd name="connsiteY1" fmla="*/ 10953 h 21749"/>
                <a:gd name="connsiteX2" fmla="*/ 10797 w 21749"/>
                <a:gd name="connsiteY2" fmla="*/ 0 h 21749"/>
                <a:gd name="connsiteX3" fmla="*/ 0 w 21749"/>
                <a:gd name="connsiteY3" fmla="*/ 10953 h 21749"/>
                <a:gd name="connsiteX4" fmla="*/ 10797 w 21749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749">
                  <a:moveTo>
                    <a:pt x="10797" y="21749"/>
                  </a:moveTo>
                  <a:cubicBezTo>
                    <a:pt x="16742" y="21749"/>
                    <a:pt x="21750" y="16899"/>
                    <a:pt x="21750" y="10953"/>
                  </a:cubicBezTo>
                  <a:cubicBezTo>
                    <a:pt x="21750" y="5007"/>
                    <a:pt x="16899" y="0"/>
                    <a:pt x="10797" y="0"/>
                  </a:cubicBezTo>
                  <a:cubicBezTo>
                    <a:pt x="4851" y="0"/>
                    <a:pt x="0" y="4851"/>
                    <a:pt x="0" y="10953"/>
                  </a:cubicBezTo>
                  <a:cubicBezTo>
                    <a:pt x="0" y="16899"/>
                    <a:pt x="4851" y="21749"/>
                    <a:pt x="10797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2" name="图形 13">
              <a:extLst>
                <a:ext uri="{FF2B5EF4-FFF2-40B4-BE49-F238E27FC236}">
                  <a16:creationId xmlns:a16="http://schemas.microsoft.com/office/drawing/2014/main" id="{1F4E90AC-7C45-13D2-1260-7B0DBDA5AD7E}"/>
                </a:ext>
              </a:extLst>
            </p:cNvPr>
            <p:cNvSpPr/>
            <p:nvPr/>
          </p:nvSpPr>
          <p:spPr>
            <a:xfrm>
              <a:off x="4414717" y="4440187"/>
              <a:ext cx="18463" cy="18463"/>
            </a:xfrm>
            <a:custGeom>
              <a:avLst/>
              <a:gdLst>
                <a:gd name="connsiteX0" fmla="*/ 9232 w 18463"/>
                <a:gd name="connsiteY0" fmla="*/ 18463 h 18463"/>
                <a:gd name="connsiteX1" fmla="*/ 18464 w 18463"/>
                <a:gd name="connsiteY1" fmla="*/ 9232 h 18463"/>
                <a:gd name="connsiteX2" fmla="*/ 9232 w 18463"/>
                <a:gd name="connsiteY2" fmla="*/ 0 h 18463"/>
                <a:gd name="connsiteX3" fmla="*/ 0 w 18463"/>
                <a:gd name="connsiteY3" fmla="*/ 9232 h 18463"/>
                <a:gd name="connsiteX4" fmla="*/ 9232 w 18463"/>
                <a:gd name="connsiteY4" fmla="*/ 18463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9232" y="18463"/>
                  </a:moveTo>
                  <a:cubicBezTo>
                    <a:pt x="14239" y="18463"/>
                    <a:pt x="18464" y="14395"/>
                    <a:pt x="18464" y="9232"/>
                  </a:cubicBezTo>
                  <a:cubicBezTo>
                    <a:pt x="18464" y="4068"/>
                    <a:pt x="14395" y="0"/>
                    <a:pt x="9232" y="0"/>
                  </a:cubicBezTo>
                  <a:cubicBezTo>
                    <a:pt x="4225" y="0"/>
                    <a:pt x="0" y="4068"/>
                    <a:pt x="0" y="9232"/>
                  </a:cubicBezTo>
                  <a:cubicBezTo>
                    <a:pt x="157" y="14395"/>
                    <a:pt x="4225" y="18463"/>
                    <a:pt x="9232" y="1846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3" name="图形 13">
              <a:extLst>
                <a:ext uri="{FF2B5EF4-FFF2-40B4-BE49-F238E27FC236}">
                  <a16:creationId xmlns:a16="http://schemas.microsoft.com/office/drawing/2014/main" id="{FD556B73-97CE-B514-D560-57D2ECFC7E74}"/>
                </a:ext>
              </a:extLst>
            </p:cNvPr>
            <p:cNvSpPr/>
            <p:nvPr/>
          </p:nvSpPr>
          <p:spPr>
            <a:xfrm>
              <a:off x="4348686" y="4335194"/>
              <a:ext cx="35049" cy="35049"/>
            </a:xfrm>
            <a:custGeom>
              <a:avLst/>
              <a:gdLst>
                <a:gd name="connsiteX0" fmla="*/ 17525 w 35049"/>
                <a:gd name="connsiteY0" fmla="*/ 35050 h 35049"/>
                <a:gd name="connsiteX1" fmla="*/ 35050 w 35049"/>
                <a:gd name="connsiteY1" fmla="*/ 17525 h 35049"/>
                <a:gd name="connsiteX2" fmla="*/ 17525 w 35049"/>
                <a:gd name="connsiteY2" fmla="*/ 0 h 35049"/>
                <a:gd name="connsiteX3" fmla="*/ 0 w 35049"/>
                <a:gd name="connsiteY3" fmla="*/ 17525 h 35049"/>
                <a:gd name="connsiteX4" fmla="*/ 17525 w 35049"/>
                <a:gd name="connsiteY4" fmla="*/ 35050 h 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49" h="35049">
                  <a:moveTo>
                    <a:pt x="17525" y="35050"/>
                  </a:moveTo>
                  <a:cubicBezTo>
                    <a:pt x="27226" y="35050"/>
                    <a:pt x="35050" y="27226"/>
                    <a:pt x="35050" y="17525"/>
                  </a:cubicBezTo>
                  <a:cubicBezTo>
                    <a:pt x="35050" y="7824"/>
                    <a:pt x="27226" y="0"/>
                    <a:pt x="17525" y="0"/>
                  </a:cubicBezTo>
                  <a:cubicBezTo>
                    <a:pt x="7824" y="0"/>
                    <a:pt x="0" y="7824"/>
                    <a:pt x="0" y="17525"/>
                  </a:cubicBezTo>
                  <a:cubicBezTo>
                    <a:pt x="0" y="27069"/>
                    <a:pt x="7824" y="35050"/>
                    <a:pt x="17525" y="350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4" name="图形 13">
              <a:extLst>
                <a:ext uri="{FF2B5EF4-FFF2-40B4-BE49-F238E27FC236}">
                  <a16:creationId xmlns:a16="http://schemas.microsoft.com/office/drawing/2014/main" id="{12AFAF9F-1A27-22B4-CF48-DA17327EC8B4}"/>
                </a:ext>
              </a:extLst>
            </p:cNvPr>
            <p:cNvSpPr/>
            <p:nvPr/>
          </p:nvSpPr>
          <p:spPr>
            <a:xfrm>
              <a:off x="4308786" y="4246945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7 h 10952"/>
                <a:gd name="connsiteX2" fmla="*/ 5476 w 10952"/>
                <a:gd name="connsiteY2" fmla="*/ 0 h 10952"/>
                <a:gd name="connsiteX3" fmla="*/ 0 w 10952"/>
                <a:gd name="connsiteY3" fmla="*/ 5477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50"/>
                    <a:pt x="10953" y="5477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0" y="8606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5" name="图形 13">
              <a:extLst>
                <a:ext uri="{FF2B5EF4-FFF2-40B4-BE49-F238E27FC236}">
                  <a16:creationId xmlns:a16="http://schemas.microsoft.com/office/drawing/2014/main" id="{24CC9720-05A1-071B-4BBC-923B53AD7A77}"/>
                </a:ext>
              </a:extLst>
            </p:cNvPr>
            <p:cNvSpPr/>
            <p:nvPr/>
          </p:nvSpPr>
          <p:spPr>
            <a:xfrm>
              <a:off x="4256681" y="4137728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164"/>
                    <a:pt x="18151" y="0"/>
                    <a:pt x="11735" y="0"/>
                  </a:cubicBezTo>
                  <a:cubicBezTo>
                    <a:pt x="5320" y="0"/>
                    <a:pt x="0" y="5320"/>
                    <a:pt x="0" y="11735"/>
                  </a:cubicBezTo>
                  <a:cubicBezTo>
                    <a:pt x="0" y="18151"/>
                    <a:pt x="5164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6" name="图形 13">
              <a:extLst>
                <a:ext uri="{FF2B5EF4-FFF2-40B4-BE49-F238E27FC236}">
                  <a16:creationId xmlns:a16="http://schemas.microsoft.com/office/drawing/2014/main" id="{306CC545-8D22-2FD6-B73C-EE5F6BB974AA}"/>
                </a:ext>
              </a:extLst>
            </p:cNvPr>
            <p:cNvSpPr/>
            <p:nvPr/>
          </p:nvSpPr>
          <p:spPr>
            <a:xfrm>
              <a:off x="4208175" y="4023348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920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7" name="图形 13">
              <a:extLst>
                <a:ext uri="{FF2B5EF4-FFF2-40B4-BE49-F238E27FC236}">
                  <a16:creationId xmlns:a16="http://schemas.microsoft.com/office/drawing/2014/main" id="{AC34C0C8-4B0B-BCE5-E625-E4E956FB4BF8}"/>
                </a:ext>
              </a:extLst>
            </p:cNvPr>
            <p:cNvSpPr/>
            <p:nvPr/>
          </p:nvSpPr>
          <p:spPr>
            <a:xfrm>
              <a:off x="4185952" y="3926649"/>
              <a:ext cx="19093" cy="19089"/>
            </a:xfrm>
            <a:custGeom>
              <a:avLst/>
              <a:gdLst>
                <a:gd name="connsiteX0" fmla="*/ 9549 w 19093"/>
                <a:gd name="connsiteY0" fmla="*/ 19089 h 19089"/>
                <a:gd name="connsiteX1" fmla="*/ 19094 w 19093"/>
                <a:gd name="connsiteY1" fmla="*/ 9545 h 19089"/>
                <a:gd name="connsiteX2" fmla="*/ 9549 w 19093"/>
                <a:gd name="connsiteY2" fmla="*/ 0 h 19089"/>
                <a:gd name="connsiteX3" fmla="*/ 4 w 19093"/>
                <a:gd name="connsiteY3" fmla="*/ 9545 h 19089"/>
                <a:gd name="connsiteX4" fmla="*/ 9549 w 19093"/>
                <a:gd name="connsiteY4" fmla="*/ 19089 h 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3" h="19089">
                  <a:moveTo>
                    <a:pt x="9549" y="19089"/>
                  </a:moveTo>
                  <a:cubicBezTo>
                    <a:pt x="14869" y="19089"/>
                    <a:pt x="19094" y="14865"/>
                    <a:pt x="19094" y="9545"/>
                  </a:cubicBezTo>
                  <a:cubicBezTo>
                    <a:pt x="19094" y="4225"/>
                    <a:pt x="14712" y="0"/>
                    <a:pt x="9549" y="0"/>
                  </a:cubicBezTo>
                  <a:cubicBezTo>
                    <a:pt x="4229" y="0"/>
                    <a:pt x="4" y="4381"/>
                    <a:pt x="4" y="9545"/>
                  </a:cubicBezTo>
                  <a:cubicBezTo>
                    <a:pt x="-152" y="14865"/>
                    <a:pt x="4229" y="19089"/>
                    <a:pt x="9549" y="1908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8" name="图形 13">
              <a:extLst>
                <a:ext uri="{FF2B5EF4-FFF2-40B4-BE49-F238E27FC236}">
                  <a16:creationId xmlns:a16="http://schemas.microsoft.com/office/drawing/2014/main" id="{3851A5A9-6ACA-D633-809E-4A6655B924E9}"/>
                </a:ext>
              </a:extLst>
            </p:cNvPr>
            <p:cNvSpPr/>
            <p:nvPr/>
          </p:nvSpPr>
          <p:spPr>
            <a:xfrm>
              <a:off x="4153723" y="3811643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799" name="图形 13">
              <a:extLst>
                <a:ext uri="{FF2B5EF4-FFF2-40B4-BE49-F238E27FC236}">
                  <a16:creationId xmlns:a16="http://schemas.microsoft.com/office/drawing/2014/main" id="{60FABBFE-9B24-9F8B-7168-C3A99A94073D}"/>
                </a:ext>
              </a:extLst>
            </p:cNvPr>
            <p:cNvSpPr/>
            <p:nvPr/>
          </p:nvSpPr>
          <p:spPr>
            <a:xfrm>
              <a:off x="4129314" y="3696323"/>
              <a:ext cx="38491" cy="38491"/>
            </a:xfrm>
            <a:custGeom>
              <a:avLst/>
              <a:gdLst>
                <a:gd name="connsiteX0" fmla="*/ 38492 w 38491"/>
                <a:gd name="connsiteY0" fmla="*/ 19246 h 38491"/>
                <a:gd name="connsiteX1" fmla="*/ 19246 w 38491"/>
                <a:gd name="connsiteY1" fmla="*/ 38492 h 38491"/>
                <a:gd name="connsiteX2" fmla="*/ 0 w 38491"/>
                <a:gd name="connsiteY2" fmla="*/ 19246 h 38491"/>
                <a:gd name="connsiteX3" fmla="*/ 19246 w 38491"/>
                <a:gd name="connsiteY3" fmla="*/ 0 h 38491"/>
                <a:gd name="connsiteX4" fmla="*/ 38492 w 38491"/>
                <a:gd name="connsiteY4" fmla="*/ 19246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1" h="38491">
                  <a:moveTo>
                    <a:pt x="38492" y="19246"/>
                  </a:moveTo>
                  <a:cubicBezTo>
                    <a:pt x="38492" y="29875"/>
                    <a:pt x="29875" y="38492"/>
                    <a:pt x="19246" y="38492"/>
                  </a:cubicBezTo>
                  <a:cubicBezTo>
                    <a:pt x="8617" y="38492"/>
                    <a:pt x="0" y="29875"/>
                    <a:pt x="0" y="19246"/>
                  </a:cubicBezTo>
                  <a:cubicBezTo>
                    <a:pt x="0" y="8617"/>
                    <a:pt x="8617" y="0"/>
                    <a:pt x="19246" y="0"/>
                  </a:cubicBezTo>
                  <a:cubicBezTo>
                    <a:pt x="29875" y="0"/>
                    <a:pt x="38492" y="8617"/>
                    <a:pt x="38492" y="192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0" name="图形 13">
              <a:extLst>
                <a:ext uri="{FF2B5EF4-FFF2-40B4-BE49-F238E27FC236}">
                  <a16:creationId xmlns:a16="http://schemas.microsoft.com/office/drawing/2014/main" id="{8EA14F27-F8A6-37F2-18CB-4A0EBDA907EE}"/>
                </a:ext>
              </a:extLst>
            </p:cNvPr>
            <p:cNvSpPr/>
            <p:nvPr/>
          </p:nvSpPr>
          <p:spPr>
            <a:xfrm>
              <a:off x="4115857" y="3584290"/>
              <a:ext cx="38491" cy="38491"/>
            </a:xfrm>
            <a:custGeom>
              <a:avLst/>
              <a:gdLst>
                <a:gd name="connsiteX0" fmla="*/ 19246 w 38491"/>
                <a:gd name="connsiteY0" fmla="*/ 38492 h 38491"/>
                <a:gd name="connsiteX1" fmla="*/ 38492 w 38491"/>
                <a:gd name="connsiteY1" fmla="*/ 19246 h 38491"/>
                <a:gd name="connsiteX2" fmla="*/ 19246 w 38491"/>
                <a:gd name="connsiteY2" fmla="*/ 0 h 38491"/>
                <a:gd name="connsiteX3" fmla="*/ 0 w 38491"/>
                <a:gd name="connsiteY3" fmla="*/ 19246 h 38491"/>
                <a:gd name="connsiteX4" fmla="*/ 19246 w 38491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1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886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1" name="图形 13">
              <a:extLst>
                <a:ext uri="{FF2B5EF4-FFF2-40B4-BE49-F238E27FC236}">
                  <a16:creationId xmlns:a16="http://schemas.microsoft.com/office/drawing/2014/main" id="{603328F8-6F50-7F06-0677-71305933EB09}"/>
                </a:ext>
              </a:extLst>
            </p:cNvPr>
            <p:cNvSpPr/>
            <p:nvPr/>
          </p:nvSpPr>
          <p:spPr>
            <a:xfrm>
              <a:off x="4106156" y="3468815"/>
              <a:ext cx="44437" cy="44437"/>
            </a:xfrm>
            <a:custGeom>
              <a:avLst/>
              <a:gdLst>
                <a:gd name="connsiteX0" fmla="*/ 22219 w 44437"/>
                <a:gd name="connsiteY0" fmla="*/ 44438 h 44437"/>
                <a:gd name="connsiteX1" fmla="*/ 44438 w 44437"/>
                <a:gd name="connsiteY1" fmla="*/ 22219 h 44437"/>
                <a:gd name="connsiteX2" fmla="*/ 22219 w 44437"/>
                <a:gd name="connsiteY2" fmla="*/ 0 h 44437"/>
                <a:gd name="connsiteX3" fmla="*/ 0 w 44437"/>
                <a:gd name="connsiteY3" fmla="*/ 22219 h 44437"/>
                <a:gd name="connsiteX4" fmla="*/ 22219 w 44437"/>
                <a:gd name="connsiteY4" fmla="*/ 44438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22219" y="44438"/>
                  </a:moveTo>
                  <a:cubicBezTo>
                    <a:pt x="34424" y="44438"/>
                    <a:pt x="44438" y="34580"/>
                    <a:pt x="44438" y="22219"/>
                  </a:cubicBezTo>
                  <a:cubicBezTo>
                    <a:pt x="44438" y="10014"/>
                    <a:pt x="34580" y="0"/>
                    <a:pt x="22219" y="0"/>
                  </a:cubicBezTo>
                  <a:cubicBezTo>
                    <a:pt x="10014" y="0"/>
                    <a:pt x="0" y="9858"/>
                    <a:pt x="0" y="22219"/>
                  </a:cubicBezTo>
                  <a:cubicBezTo>
                    <a:pt x="0" y="34424"/>
                    <a:pt x="10014" y="44438"/>
                    <a:pt x="22219" y="444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2" name="图形 13">
              <a:extLst>
                <a:ext uri="{FF2B5EF4-FFF2-40B4-BE49-F238E27FC236}">
                  <a16:creationId xmlns:a16="http://schemas.microsoft.com/office/drawing/2014/main" id="{753682F6-65D9-5323-C3FA-4A7EEBCA3945}"/>
                </a:ext>
              </a:extLst>
            </p:cNvPr>
            <p:cNvSpPr/>
            <p:nvPr/>
          </p:nvSpPr>
          <p:spPr>
            <a:xfrm>
              <a:off x="4104904" y="3354747"/>
              <a:ext cx="46941" cy="46941"/>
            </a:xfrm>
            <a:custGeom>
              <a:avLst/>
              <a:gdLst>
                <a:gd name="connsiteX0" fmla="*/ 23471 w 46941"/>
                <a:gd name="connsiteY0" fmla="*/ 46941 h 46941"/>
                <a:gd name="connsiteX1" fmla="*/ 46941 w 46941"/>
                <a:gd name="connsiteY1" fmla="*/ 23471 h 46941"/>
                <a:gd name="connsiteX2" fmla="*/ 23471 w 46941"/>
                <a:gd name="connsiteY2" fmla="*/ 0 h 46941"/>
                <a:gd name="connsiteX3" fmla="*/ 0 w 46941"/>
                <a:gd name="connsiteY3" fmla="*/ 23471 h 46941"/>
                <a:gd name="connsiteX4" fmla="*/ 23471 w 46941"/>
                <a:gd name="connsiteY4" fmla="*/ 46941 h 4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1" h="46941">
                  <a:moveTo>
                    <a:pt x="23471" y="46941"/>
                  </a:moveTo>
                  <a:cubicBezTo>
                    <a:pt x="36458" y="46941"/>
                    <a:pt x="46941" y="36458"/>
                    <a:pt x="46941" y="23471"/>
                  </a:cubicBezTo>
                  <a:cubicBezTo>
                    <a:pt x="46941" y="10484"/>
                    <a:pt x="36458" y="0"/>
                    <a:pt x="23471" y="0"/>
                  </a:cubicBezTo>
                  <a:cubicBezTo>
                    <a:pt x="10484" y="0"/>
                    <a:pt x="0" y="10484"/>
                    <a:pt x="0" y="23471"/>
                  </a:cubicBezTo>
                  <a:cubicBezTo>
                    <a:pt x="0" y="36458"/>
                    <a:pt x="10484" y="46941"/>
                    <a:pt x="23471" y="469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3" name="图形 13">
              <a:extLst>
                <a:ext uri="{FF2B5EF4-FFF2-40B4-BE49-F238E27FC236}">
                  <a16:creationId xmlns:a16="http://schemas.microsoft.com/office/drawing/2014/main" id="{4FFBC60D-D98F-23F5-BFC8-C2DAA875A79E}"/>
                </a:ext>
              </a:extLst>
            </p:cNvPr>
            <p:cNvSpPr/>
            <p:nvPr/>
          </p:nvSpPr>
          <p:spPr>
            <a:xfrm>
              <a:off x="4112884" y="3243340"/>
              <a:ext cx="44437" cy="44437"/>
            </a:xfrm>
            <a:custGeom>
              <a:avLst/>
              <a:gdLst>
                <a:gd name="connsiteX0" fmla="*/ 22219 w 44437"/>
                <a:gd name="connsiteY0" fmla="*/ 44438 h 44437"/>
                <a:gd name="connsiteX1" fmla="*/ 44438 w 44437"/>
                <a:gd name="connsiteY1" fmla="*/ 22219 h 44437"/>
                <a:gd name="connsiteX2" fmla="*/ 22219 w 44437"/>
                <a:gd name="connsiteY2" fmla="*/ 0 h 44437"/>
                <a:gd name="connsiteX3" fmla="*/ 0 w 44437"/>
                <a:gd name="connsiteY3" fmla="*/ 22219 h 44437"/>
                <a:gd name="connsiteX4" fmla="*/ 22219 w 44437"/>
                <a:gd name="connsiteY4" fmla="*/ 44438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22219" y="44438"/>
                  </a:moveTo>
                  <a:cubicBezTo>
                    <a:pt x="34424" y="44438"/>
                    <a:pt x="44438" y="34580"/>
                    <a:pt x="44438" y="22219"/>
                  </a:cubicBezTo>
                  <a:cubicBezTo>
                    <a:pt x="44438" y="10014"/>
                    <a:pt x="34580" y="0"/>
                    <a:pt x="22219" y="0"/>
                  </a:cubicBezTo>
                  <a:cubicBezTo>
                    <a:pt x="9858" y="0"/>
                    <a:pt x="0" y="9858"/>
                    <a:pt x="0" y="22219"/>
                  </a:cubicBezTo>
                  <a:cubicBezTo>
                    <a:pt x="156" y="34580"/>
                    <a:pt x="10014" y="44438"/>
                    <a:pt x="22219" y="444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4" name="图形 13">
              <a:extLst>
                <a:ext uri="{FF2B5EF4-FFF2-40B4-BE49-F238E27FC236}">
                  <a16:creationId xmlns:a16="http://schemas.microsoft.com/office/drawing/2014/main" id="{65698A86-F560-9C0D-6D3F-5C9D636937F8}"/>
                </a:ext>
              </a:extLst>
            </p:cNvPr>
            <p:cNvSpPr/>
            <p:nvPr/>
          </p:nvSpPr>
          <p:spPr>
            <a:xfrm>
              <a:off x="4128062" y="3133184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764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5" name="图形 13">
              <a:extLst>
                <a:ext uri="{FF2B5EF4-FFF2-40B4-BE49-F238E27FC236}">
                  <a16:creationId xmlns:a16="http://schemas.microsoft.com/office/drawing/2014/main" id="{B0419723-AD77-7A98-0119-878DDC946B1F}"/>
                </a:ext>
              </a:extLst>
            </p:cNvPr>
            <p:cNvSpPr/>
            <p:nvPr/>
          </p:nvSpPr>
          <p:spPr>
            <a:xfrm>
              <a:off x="4151220" y="3025219"/>
              <a:ext cx="35049" cy="35049"/>
            </a:xfrm>
            <a:custGeom>
              <a:avLst/>
              <a:gdLst>
                <a:gd name="connsiteX0" fmla="*/ 17525 w 35049"/>
                <a:gd name="connsiteY0" fmla="*/ 35050 h 35049"/>
                <a:gd name="connsiteX1" fmla="*/ 35050 w 35049"/>
                <a:gd name="connsiteY1" fmla="*/ 17525 h 35049"/>
                <a:gd name="connsiteX2" fmla="*/ 17525 w 35049"/>
                <a:gd name="connsiteY2" fmla="*/ 0 h 35049"/>
                <a:gd name="connsiteX3" fmla="*/ 0 w 35049"/>
                <a:gd name="connsiteY3" fmla="*/ 17525 h 35049"/>
                <a:gd name="connsiteX4" fmla="*/ 17525 w 35049"/>
                <a:gd name="connsiteY4" fmla="*/ 35050 h 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49" h="35049">
                  <a:moveTo>
                    <a:pt x="17525" y="35050"/>
                  </a:moveTo>
                  <a:cubicBezTo>
                    <a:pt x="27226" y="35050"/>
                    <a:pt x="35050" y="27226"/>
                    <a:pt x="35050" y="17525"/>
                  </a:cubicBezTo>
                  <a:cubicBezTo>
                    <a:pt x="35050" y="7824"/>
                    <a:pt x="27226" y="0"/>
                    <a:pt x="17525" y="0"/>
                  </a:cubicBezTo>
                  <a:cubicBezTo>
                    <a:pt x="7824" y="0"/>
                    <a:pt x="0" y="7824"/>
                    <a:pt x="0" y="17525"/>
                  </a:cubicBezTo>
                  <a:cubicBezTo>
                    <a:pt x="0" y="27226"/>
                    <a:pt x="7824" y="35050"/>
                    <a:pt x="17525" y="350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6" name="图形 13">
              <a:extLst>
                <a:ext uri="{FF2B5EF4-FFF2-40B4-BE49-F238E27FC236}">
                  <a16:creationId xmlns:a16="http://schemas.microsoft.com/office/drawing/2014/main" id="{E4B40928-D140-8F6F-792D-CF4AA8E96329}"/>
                </a:ext>
              </a:extLst>
            </p:cNvPr>
            <p:cNvSpPr/>
            <p:nvPr/>
          </p:nvSpPr>
          <p:spPr>
            <a:xfrm>
              <a:off x="4181262" y="2918975"/>
              <a:ext cx="28477" cy="28477"/>
            </a:xfrm>
            <a:custGeom>
              <a:avLst/>
              <a:gdLst>
                <a:gd name="connsiteX0" fmla="*/ 14239 w 28477"/>
                <a:gd name="connsiteY0" fmla="*/ 28478 h 28477"/>
                <a:gd name="connsiteX1" fmla="*/ 28478 w 28477"/>
                <a:gd name="connsiteY1" fmla="*/ 14239 h 28477"/>
                <a:gd name="connsiteX2" fmla="*/ 14239 w 28477"/>
                <a:gd name="connsiteY2" fmla="*/ 0 h 28477"/>
                <a:gd name="connsiteX3" fmla="*/ 0 w 28477"/>
                <a:gd name="connsiteY3" fmla="*/ 14239 h 28477"/>
                <a:gd name="connsiteX4" fmla="*/ 14239 w 28477"/>
                <a:gd name="connsiteY4" fmla="*/ 28478 h 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7" h="28477">
                  <a:moveTo>
                    <a:pt x="14239" y="28478"/>
                  </a:moveTo>
                  <a:cubicBezTo>
                    <a:pt x="22062" y="28478"/>
                    <a:pt x="28478" y="22062"/>
                    <a:pt x="28478" y="14239"/>
                  </a:cubicBezTo>
                  <a:cubicBezTo>
                    <a:pt x="28478" y="6415"/>
                    <a:pt x="22062" y="0"/>
                    <a:pt x="14239" y="0"/>
                  </a:cubicBezTo>
                  <a:cubicBezTo>
                    <a:pt x="6415" y="0"/>
                    <a:pt x="0" y="6415"/>
                    <a:pt x="0" y="14239"/>
                  </a:cubicBezTo>
                  <a:cubicBezTo>
                    <a:pt x="0" y="22062"/>
                    <a:pt x="6415" y="28478"/>
                    <a:pt x="14239" y="2847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7" name="图形 13">
              <a:extLst>
                <a:ext uri="{FF2B5EF4-FFF2-40B4-BE49-F238E27FC236}">
                  <a16:creationId xmlns:a16="http://schemas.microsoft.com/office/drawing/2014/main" id="{B679C7EE-8BD5-29E5-2466-63B8F065E755}"/>
                </a:ext>
              </a:extLst>
            </p:cNvPr>
            <p:cNvSpPr/>
            <p:nvPr/>
          </p:nvSpPr>
          <p:spPr>
            <a:xfrm>
              <a:off x="4205202" y="2801935"/>
              <a:ext cx="46941" cy="46941"/>
            </a:xfrm>
            <a:custGeom>
              <a:avLst/>
              <a:gdLst>
                <a:gd name="connsiteX0" fmla="*/ 23471 w 46941"/>
                <a:gd name="connsiteY0" fmla="*/ 46941 h 46941"/>
                <a:gd name="connsiteX1" fmla="*/ 46941 w 46941"/>
                <a:gd name="connsiteY1" fmla="*/ 23471 h 46941"/>
                <a:gd name="connsiteX2" fmla="*/ 23471 w 46941"/>
                <a:gd name="connsiteY2" fmla="*/ 0 h 46941"/>
                <a:gd name="connsiteX3" fmla="*/ 0 w 46941"/>
                <a:gd name="connsiteY3" fmla="*/ 23471 h 46941"/>
                <a:gd name="connsiteX4" fmla="*/ 23471 w 46941"/>
                <a:gd name="connsiteY4" fmla="*/ 46941 h 4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1" h="46941">
                  <a:moveTo>
                    <a:pt x="23471" y="46941"/>
                  </a:moveTo>
                  <a:cubicBezTo>
                    <a:pt x="36458" y="46941"/>
                    <a:pt x="46941" y="36458"/>
                    <a:pt x="46941" y="23471"/>
                  </a:cubicBezTo>
                  <a:cubicBezTo>
                    <a:pt x="46941" y="10484"/>
                    <a:pt x="36458" y="0"/>
                    <a:pt x="23471" y="0"/>
                  </a:cubicBezTo>
                  <a:cubicBezTo>
                    <a:pt x="10484" y="0"/>
                    <a:pt x="0" y="10484"/>
                    <a:pt x="0" y="23471"/>
                  </a:cubicBezTo>
                  <a:cubicBezTo>
                    <a:pt x="156" y="36458"/>
                    <a:pt x="10640" y="46941"/>
                    <a:pt x="23471" y="469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8" name="图形 13">
              <a:extLst>
                <a:ext uri="{FF2B5EF4-FFF2-40B4-BE49-F238E27FC236}">
                  <a16:creationId xmlns:a16="http://schemas.microsoft.com/office/drawing/2014/main" id="{7878DECA-283D-273E-CAB1-DA093E1503B5}"/>
                </a:ext>
              </a:extLst>
            </p:cNvPr>
            <p:cNvSpPr/>
            <p:nvPr/>
          </p:nvSpPr>
          <p:spPr>
            <a:xfrm>
              <a:off x="4250889" y="2702420"/>
              <a:ext cx="35051" cy="35049"/>
            </a:xfrm>
            <a:custGeom>
              <a:avLst/>
              <a:gdLst>
                <a:gd name="connsiteX0" fmla="*/ 17527 w 35051"/>
                <a:gd name="connsiteY0" fmla="*/ 35049 h 35049"/>
                <a:gd name="connsiteX1" fmla="*/ 35052 w 35051"/>
                <a:gd name="connsiteY1" fmla="*/ 17525 h 35049"/>
                <a:gd name="connsiteX2" fmla="*/ 17527 w 35051"/>
                <a:gd name="connsiteY2" fmla="*/ 0 h 35049"/>
                <a:gd name="connsiteX3" fmla="*/ 2 w 35051"/>
                <a:gd name="connsiteY3" fmla="*/ 17525 h 35049"/>
                <a:gd name="connsiteX4" fmla="*/ 17527 w 35051"/>
                <a:gd name="connsiteY4" fmla="*/ 35049 h 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51" h="35049">
                  <a:moveTo>
                    <a:pt x="17527" y="35049"/>
                  </a:moveTo>
                  <a:cubicBezTo>
                    <a:pt x="27228" y="35049"/>
                    <a:pt x="35052" y="27226"/>
                    <a:pt x="35052" y="17525"/>
                  </a:cubicBezTo>
                  <a:cubicBezTo>
                    <a:pt x="35052" y="7824"/>
                    <a:pt x="27228" y="0"/>
                    <a:pt x="17527" y="0"/>
                  </a:cubicBezTo>
                  <a:cubicBezTo>
                    <a:pt x="7826" y="0"/>
                    <a:pt x="2" y="7824"/>
                    <a:pt x="2" y="17525"/>
                  </a:cubicBezTo>
                  <a:cubicBezTo>
                    <a:pt x="-154" y="27070"/>
                    <a:pt x="7826" y="35049"/>
                    <a:pt x="17527" y="350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09" name="图形 13">
              <a:extLst>
                <a:ext uri="{FF2B5EF4-FFF2-40B4-BE49-F238E27FC236}">
                  <a16:creationId xmlns:a16="http://schemas.microsoft.com/office/drawing/2014/main" id="{D9F5E845-A620-9260-034C-4F64F31B80B0}"/>
                </a:ext>
              </a:extLst>
            </p:cNvPr>
            <p:cNvSpPr/>
            <p:nvPr/>
          </p:nvSpPr>
          <p:spPr>
            <a:xfrm>
              <a:off x="4296738" y="2599305"/>
              <a:ext cx="35049" cy="35049"/>
            </a:xfrm>
            <a:custGeom>
              <a:avLst/>
              <a:gdLst>
                <a:gd name="connsiteX0" fmla="*/ 17525 w 35049"/>
                <a:gd name="connsiteY0" fmla="*/ 35049 h 35049"/>
                <a:gd name="connsiteX1" fmla="*/ 35050 w 35049"/>
                <a:gd name="connsiteY1" fmla="*/ 17525 h 35049"/>
                <a:gd name="connsiteX2" fmla="*/ 17525 w 35049"/>
                <a:gd name="connsiteY2" fmla="*/ 0 h 35049"/>
                <a:gd name="connsiteX3" fmla="*/ 0 w 35049"/>
                <a:gd name="connsiteY3" fmla="*/ 17525 h 35049"/>
                <a:gd name="connsiteX4" fmla="*/ 17525 w 35049"/>
                <a:gd name="connsiteY4" fmla="*/ 35049 h 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49" h="35049">
                  <a:moveTo>
                    <a:pt x="17525" y="35049"/>
                  </a:moveTo>
                  <a:cubicBezTo>
                    <a:pt x="27226" y="35049"/>
                    <a:pt x="35050" y="27226"/>
                    <a:pt x="35050" y="17525"/>
                  </a:cubicBezTo>
                  <a:cubicBezTo>
                    <a:pt x="35050" y="7824"/>
                    <a:pt x="27226" y="0"/>
                    <a:pt x="17525" y="0"/>
                  </a:cubicBezTo>
                  <a:cubicBezTo>
                    <a:pt x="7824" y="0"/>
                    <a:pt x="0" y="7824"/>
                    <a:pt x="0" y="17525"/>
                  </a:cubicBezTo>
                  <a:cubicBezTo>
                    <a:pt x="0" y="27226"/>
                    <a:pt x="7824" y="35049"/>
                    <a:pt x="17525" y="350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0" name="图形 13">
              <a:extLst>
                <a:ext uri="{FF2B5EF4-FFF2-40B4-BE49-F238E27FC236}">
                  <a16:creationId xmlns:a16="http://schemas.microsoft.com/office/drawing/2014/main" id="{30D9C26A-557A-700B-898A-23F33256C0CE}"/>
                </a:ext>
              </a:extLst>
            </p:cNvPr>
            <p:cNvSpPr/>
            <p:nvPr/>
          </p:nvSpPr>
          <p:spPr>
            <a:xfrm>
              <a:off x="4350251" y="2500728"/>
              <a:ext cx="31920" cy="31920"/>
            </a:xfrm>
            <a:custGeom>
              <a:avLst/>
              <a:gdLst>
                <a:gd name="connsiteX0" fmla="*/ 15960 w 31920"/>
                <a:gd name="connsiteY0" fmla="*/ 31920 h 31920"/>
                <a:gd name="connsiteX1" fmla="*/ 31920 w 31920"/>
                <a:gd name="connsiteY1" fmla="*/ 15960 h 31920"/>
                <a:gd name="connsiteX2" fmla="*/ 15960 w 31920"/>
                <a:gd name="connsiteY2" fmla="*/ 0 h 31920"/>
                <a:gd name="connsiteX3" fmla="*/ 0 w 31920"/>
                <a:gd name="connsiteY3" fmla="*/ 15960 h 31920"/>
                <a:gd name="connsiteX4" fmla="*/ 15960 w 31920"/>
                <a:gd name="connsiteY4" fmla="*/ 31920 h 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20">
                  <a:moveTo>
                    <a:pt x="15960" y="31920"/>
                  </a:moveTo>
                  <a:cubicBezTo>
                    <a:pt x="24722" y="31920"/>
                    <a:pt x="31920" y="24722"/>
                    <a:pt x="31920" y="15960"/>
                  </a:cubicBezTo>
                  <a:cubicBezTo>
                    <a:pt x="31920" y="7198"/>
                    <a:pt x="24879" y="0"/>
                    <a:pt x="15960" y="0"/>
                  </a:cubicBezTo>
                  <a:cubicBezTo>
                    <a:pt x="7198" y="0"/>
                    <a:pt x="0" y="7198"/>
                    <a:pt x="0" y="15960"/>
                  </a:cubicBezTo>
                  <a:cubicBezTo>
                    <a:pt x="0" y="24722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1" name="图形 13">
              <a:extLst>
                <a:ext uri="{FF2B5EF4-FFF2-40B4-BE49-F238E27FC236}">
                  <a16:creationId xmlns:a16="http://schemas.microsoft.com/office/drawing/2014/main" id="{0E84CE85-E459-D115-98FA-2893B852AD48}"/>
                </a:ext>
              </a:extLst>
            </p:cNvPr>
            <p:cNvSpPr/>
            <p:nvPr/>
          </p:nvSpPr>
          <p:spPr>
            <a:xfrm>
              <a:off x="4413152" y="2408880"/>
              <a:ext cx="21593" cy="21905"/>
            </a:xfrm>
            <a:custGeom>
              <a:avLst/>
              <a:gdLst>
                <a:gd name="connsiteX0" fmla="*/ 10796 w 21593"/>
                <a:gd name="connsiteY0" fmla="*/ 21906 h 21905"/>
                <a:gd name="connsiteX1" fmla="*/ 21593 w 21593"/>
                <a:gd name="connsiteY1" fmla="*/ 10953 h 21905"/>
                <a:gd name="connsiteX2" fmla="*/ 10796 w 21593"/>
                <a:gd name="connsiteY2" fmla="*/ 0 h 21905"/>
                <a:gd name="connsiteX3" fmla="*/ 0 w 21593"/>
                <a:gd name="connsiteY3" fmla="*/ 10953 h 21905"/>
                <a:gd name="connsiteX4" fmla="*/ 10796 w 21593"/>
                <a:gd name="connsiteY4" fmla="*/ 21906 h 2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3" h="21905">
                  <a:moveTo>
                    <a:pt x="10796" y="21906"/>
                  </a:moveTo>
                  <a:cubicBezTo>
                    <a:pt x="16742" y="21906"/>
                    <a:pt x="21593" y="17055"/>
                    <a:pt x="21593" y="10953"/>
                  </a:cubicBezTo>
                  <a:cubicBezTo>
                    <a:pt x="21593" y="5007"/>
                    <a:pt x="16742" y="0"/>
                    <a:pt x="10796" y="0"/>
                  </a:cubicBezTo>
                  <a:cubicBezTo>
                    <a:pt x="4851" y="0"/>
                    <a:pt x="0" y="4851"/>
                    <a:pt x="0" y="10953"/>
                  </a:cubicBezTo>
                  <a:cubicBezTo>
                    <a:pt x="0" y="17055"/>
                    <a:pt x="4851" y="21906"/>
                    <a:pt x="10796" y="219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2" name="图形 13">
              <a:extLst>
                <a:ext uri="{FF2B5EF4-FFF2-40B4-BE49-F238E27FC236}">
                  <a16:creationId xmlns:a16="http://schemas.microsoft.com/office/drawing/2014/main" id="{2003CF6F-3ABF-35BF-34B7-A3613C0A10F8}"/>
                </a:ext>
              </a:extLst>
            </p:cNvPr>
            <p:cNvSpPr/>
            <p:nvPr/>
          </p:nvSpPr>
          <p:spPr>
            <a:xfrm>
              <a:off x="4479340" y="2318283"/>
              <a:ext cx="16585" cy="16742"/>
            </a:xfrm>
            <a:custGeom>
              <a:avLst/>
              <a:gdLst>
                <a:gd name="connsiteX0" fmla="*/ 8293 w 16585"/>
                <a:gd name="connsiteY0" fmla="*/ 16742 h 16742"/>
                <a:gd name="connsiteX1" fmla="*/ 16586 w 16585"/>
                <a:gd name="connsiteY1" fmla="*/ 8293 h 16742"/>
                <a:gd name="connsiteX2" fmla="*/ 8293 w 16585"/>
                <a:gd name="connsiteY2" fmla="*/ 0 h 16742"/>
                <a:gd name="connsiteX3" fmla="*/ 0 w 16585"/>
                <a:gd name="connsiteY3" fmla="*/ 8293 h 16742"/>
                <a:gd name="connsiteX4" fmla="*/ 8293 w 16585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742">
                  <a:moveTo>
                    <a:pt x="8293" y="16742"/>
                  </a:moveTo>
                  <a:cubicBezTo>
                    <a:pt x="12831" y="16742"/>
                    <a:pt x="16586" y="12987"/>
                    <a:pt x="16586" y="8293"/>
                  </a:cubicBezTo>
                  <a:cubicBezTo>
                    <a:pt x="16586" y="3599"/>
                    <a:pt x="12831" y="0"/>
                    <a:pt x="8293" y="0"/>
                  </a:cubicBezTo>
                  <a:cubicBezTo>
                    <a:pt x="3599" y="0"/>
                    <a:pt x="0" y="3755"/>
                    <a:pt x="0" y="8293"/>
                  </a:cubicBezTo>
                  <a:cubicBezTo>
                    <a:pt x="0" y="12831"/>
                    <a:pt x="3599" y="16742"/>
                    <a:pt x="8293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3" name="图形 13">
              <a:extLst>
                <a:ext uri="{FF2B5EF4-FFF2-40B4-BE49-F238E27FC236}">
                  <a16:creationId xmlns:a16="http://schemas.microsoft.com/office/drawing/2014/main" id="{48389E3E-B019-75F5-A920-3D28B6DDE94C}"/>
                </a:ext>
              </a:extLst>
            </p:cNvPr>
            <p:cNvSpPr/>
            <p:nvPr/>
          </p:nvSpPr>
          <p:spPr>
            <a:xfrm>
              <a:off x="4548187" y="2229095"/>
              <a:ext cx="16585" cy="16742"/>
            </a:xfrm>
            <a:custGeom>
              <a:avLst/>
              <a:gdLst>
                <a:gd name="connsiteX0" fmla="*/ 8293 w 16585"/>
                <a:gd name="connsiteY0" fmla="*/ 16742 h 16742"/>
                <a:gd name="connsiteX1" fmla="*/ 16586 w 16585"/>
                <a:gd name="connsiteY1" fmla="*/ 8449 h 16742"/>
                <a:gd name="connsiteX2" fmla="*/ 8293 w 16585"/>
                <a:gd name="connsiteY2" fmla="*/ 0 h 16742"/>
                <a:gd name="connsiteX3" fmla="*/ 0 w 16585"/>
                <a:gd name="connsiteY3" fmla="*/ 8449 h 16742"/>
                <a:gd name="connsiteX4" fmla="*/ 8293 w 16585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742">
                  <a:moveTo>
                    <a:pt x="8293" y="16742"/>
                  </a:moveTo>
                  <a:cubicBezTo>
                    <a:pt x="12987" y="16742"/>
                    <a:pt x="16586" y="12987"/>
                    <a:pt x="16586" y="8449"/>
                  </a:cubicBezTo>
                  <a:cubicBezTo>
                    <a:pt x="16586" y="3755"/>
                    <a:pt x="12831" y="0"/>
                    <a:pt x="8293" y="0"/>
                  </a:cubicBezTo>
                  <a:cubicBezTo>
                    <a:pt x="3755" y="0"/>
                    <a:pt x="0" y="3755"/>
                    <a:pt x="0" y="8449"/>
                  </a:cubicBezTo>
                  <a:cubicBezTo>
                    <a:pt x="0" y="12987"/>
                    <a:pt x="3755" y="16742"/>
                    <a:pt x="8293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4" name="图形 13">
              <a:extLst>
                <a:ext uri="{FF2B5EF4-FFF2-40B4-BE49-F238E27FC236}">
                  <a16:creationId xmlns:a16="http://schemas.microsoft.com/office/drawing/2014/main" id="{753A3324-CEE5-ED4C-0084-009298ACBFBD}"/>
                </a:ext>
              </a:extLst>
            </p:cNvPr>
            <p:cNvSpPr/>
            <p:nvPr/>
          </p:nvSpPr>
          <p:spPr>
            <a:xfrm>
              <a:off x="4624075" y="2145852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5" name="图形 13">
              <a:extLst>
                <a:ext uri="{FF2B5EF4-FFF2-40B4-BE49-F238E27FC236}">
                  <a16:creationId xmlns:a16="http://schemas.microsoft.com/office/drawing/2014/main" id="{B0791BAF-905F-DE7C-8B59-2216B79104DD}"/>
                </a:ext>
              </a:extLst>
            </p:cNvPr>
            <p:cNvSpPr/>
            <p:nvPr/>
          </p:nvSpPr>
          <p:spPr>
            <a:xfrm>
              <a:off x="4703093" y="2065426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157" y="10484"/>
                    <a:pt x="3129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6" name="图形 13">
              <a:extLst>
                <a:ext uri="{FF2B5EF4-FFF2-40B4-BE49-F238E27FC236}">
                  <a16:creationId xmlns:a16="http://schemas.microsoft.com/office/drawing/2014/main" id="{5032801E-76CA-E2B0-00CC-7A09DD265A02}"/>
                </a:ext>
              </a:extLst>
            </p:cNvPr>
            <p:cNvSpPr/>
            <p:nvPr/>
          </p:nvSpPr>
          <p:spPr>
            <a:xfrm>
              <a:off x="4786962" y="1990007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7" name="图形 13">
              <a:extLst>
                <a:ext uri="{FF2B5EF4-FFF2-40B4-BE49-F238E27FC236}">
                  <a16:creationId xmlns:a16="http://schemas.microsoft.com/office/drawing/2014/main" id="{756AA47B-8720-B010-0F3D-27973E712920}"/>
                </a:ext>
              </a:extLst>
            </p:cNvPr>
            <p:cNvSpPr/>
            <p:nvPr/>
          </p:nvSpPr>
          <p:spPr>
            <a:xfrm>
              <a:off x="4874424" y="1918969"/>
              <a:ext cx="15026" cy="15021"/>
            </a:xfrm>
            <a:custGeom>
              <a:avLst/>
              <a:gdLst>
                <a:gd name="connsiteX0" fmla="*/ 7516 w 15026"/>
                <a:gd name="connsiteY0" fmla="*/ 15021 h 15021"/>
                <a:gd name="connsiteX1" fmla="*/ 15026 w 15026"/>
                <a:gd name="connsiteY1" fmla="*/ 7511 h 15021"/>
                <a:gd name="connsiteX2" fmla="*/ 7516 w 15026"/>
                <a:gd name="connsiteY2" fmla="*/ 0 h 15021"/>
                <a:gd name="connsiteX3" fmla="*/ 5 w 15026"/>
                <a:gd name="connsiteY3" fmla="*/ 7511 h 15021"/>
                <a:gd name="connsiteX4" fmla="*/ 7516 w 15026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6" h="15021">
                  <a:moveTo>
                    <a:pt x="7516" y="15021"/>
                  </a:moveTo>
                  <a:cubicBezTo>
                    <a:pt x="11740" y="15021"/>
                    <a:pt x="15026" y="11735"/>
                    <a:pt x="15026" y="7511"/>
                  </a:cubicBezTo>
                  <a:cubicBezTo>
                    <a:pt x="15026" y="3286"/>
                    <a:pt x="11740" y="0"/>
                    <a:pt x="7516" y="0"/>
                  </a:cubicBezTo>
                  <a:cubicBezTo>
                    <a:pt x="3291" y="0"/>
                    <a:pt x="5" y="3442"/>
                    <a:pt x="5" y="7511"/>
                  </a:cubicBezTo>
                  <a:cubicBezTo>
                    <a:pt x="-151" y="11579"/>
                    <a:pt x="3291" y="15021"/>
                    <a:pt x="7516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8" name="图形 13">
              <a:extLst>
                <a:ext uri="{FF2B5EF4-FFF2-40B4-BE49-F238E27FC236}">
                  <a16:creationId xmlns:a16="http://schemas.microsoft.com/office/drawing/2014/main" id="{B72DB82F-1138-33B9-CE56-9D7EE712B298}"/>
                </a:ext>
              </a:extLst>
            </p:cNvPr>
            <p:cNvSpPr/>
            <p:nvPr/>
          </p:nvSpPr>
          <p:spPr>
            <a:xfrm>
              <a:off x="4967843" y="1855285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19" name="图形 13">
              <a:extLst>
                <a:ext uri="{FF2B5EF4-FFF2-40B4-BE49-F238E27FC236}">
                  <a16:creationId xmlns:a16="http://schemas.microsoft.com/office/drawing/2014/main" id="{9CFFD9D9-C9A9-CA89-7B0D-C85606B5BF9B}"/>
                </a:ext>
              </a:extLst>
            </p:cNvPr>
            <p:cNvSpPr/>
            <p:nvPr/>
          </p:nvSpPr>
          <p:spPr>
            <a:xfrm>
              <a:off x="5060786" y="1793010"/>
              <a:ext cx="18463" cy="18463"/>
            </a:xfrm>
            <a:custGeom>
              <a:avLst/>
              <a:gdLst>
                <a:gd name="connsiteX0" fmla="*/ 9232 w 18463"/>
                <a:gd name="connsiteY0" fmla="*/ 18464 h 18463"/>
                <a:gd name="connsiteX1" fmla="*/ 18464 w 18463"/>
                <a:gd name="connsiteY1" fmla="*/ 9232 h 18463"/>
                <a:gd name="connsiteX2" fmla="*/ 9232 w 18463"/>
                <a:gd name="connsiteY2" fmla="*/ 0 h 18463"/>
                <a:gd name="connsiteX3" fmla="*/ 0 w 18463"/>
                <a:gd name="connsiteY3" fmla="*/ 9232 h 18463"/>
                <a:gd name="connsiteX4" fmla="*/ 9232 w 18463"/>
                <a:gd name="connsiteY4" fmla="*/ 18464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9232" y="18464"/>
                  </a:moveTo>
                  <a:cubicBezTo>
                    <a:pt x="14395" y="18464"/>
                    <a:pt x="18464" y="14395"/>
                    <a:pt x="18464" y="9232"/>
                  </a:cubicBezTo>
                  <a:cubicBezTo>
                    <a:pt x="18464" y="4225"/>
                    <a:pt x="14395" y="0"/>
                    <a:pt x="9232" y="0"/>
                  </a:cubicBezTo>
                  <a:cubicBezTo>
                    <a:pt x="4068" y="0"/>
                    <a:pt x="0" y="4068"/>
                    <a:pt x="0" y="9232"/>
                  </a:cubicBezTo>
                  <a:cubicBezTo>
                    <a:pt x="0" y="14395"/>
                    <a:pt x="4225" y="18464"/>
                    <a:pt x="9232" y="184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0" name="图形 13">
              <a:extLst>
                <a:ext uri="{FF2B5EF4-FFF2-40B4-BE49-F238E27FC236}">
                  <a16:creationId xmlns:a16="http://schemas.microsoft.com/office/drawing/2014/main" id="{1355431E-2D1E-5FC1-EDC8-D29AD2C753B8}"/>
                </a:ext>
              </a:extLst>
            </p:cNvPr>
            <p:cNvSpPr/>
            <p:nvPr/>
          </p:nvSpPr>
          <p:spPr>
            <a:xfrm>
              <a:off x="5161084" y="1740436"/>
              <a:ext cx="16585" cy="16742"/>
            </a:xfrm>
            <a:custGeom>
              <a:avLst/>
              <a:gdLst>
                <a:gd name="connsiteX0" fmla="*/ 8293 w 16585"/>
                <a:gd name="connsiteY0" fmla="*/ 16742 h 16742"/>
                <a:gd name="connsiteX1" fmla="*/ 16586 w 16585"/>
                <a:gd name="connsiteY1" fmla="*/ 8293 h 16742"/>
                <a:gd name="connsiteX2" fmla="*/ 8293 w 16585"/>
                <a:gd name="connsiteY2" fmla="*/ 0 h 16742"/>
                <a:gd name="connsiteX3" fmla="*/ 0 w 16585"/>
                <a:gd name="connsiteY3" fmla="*/ 8293 h 16742"/>
                <a:gd name="connsiteX4" fmla="*/ 8293 w 16585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742">
                  <a:moveTo>
                    <a:pt x="8293" y="16742"/>
                  </a:moveTo>
                  <a:cubicBezTo>
                    <a:pt x="12831" y="16742"/>
                    <a:pt x="16586" y="12987"/>
                    <a:pt x="16586" y="8293"/>
                  </a:cubicBezTo>
                  <a:cubicBezTo>
                    <a:pt x="16586" y="3599"/>
                    <a:pt x="12831" y="0"/>
                    <a:pt x="8293" y="0"/>
                  </a:cubicBezTo>
                  <a:cubicBezTo>
                    <a:pt x="3755" y="0"/>
                    <a:pt x="0" y="3755"/>
                    <a:pt x="0" y="8293"/>
                  </a:cubicBezTo>
                  <a:cubicBezTo>
                    <a:pt x="0" y="12831"/>
                    <a:pt x="3599" y="16742"/>
                    <a:pt x="8293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1" name="图形 13">
              <a:extLst>
                <a:ext uri="{FF2B5EF4-FFF2-40B4-BE49-F238E27FC236}">
                  <a16:creationId xmlns:a16="http://schemas.microsoft.com/office/drawing/2014/main" id="{E7EA40A0-3D4A-04DB-83FB-69C715A8CB18}"/>
                </a:ext>
              </a:extLst>
            </p:cNvPr>
            <p:cNvSpPr/>
            <p:nvPr/>
          </p:nvSpPr>
          <p:spPr>
            <a:xfrm>
              <a:off x="5260913" y="1690678"/>
              <a:ext cx="21749" cy="21593"/>
            </a:xfrm>
            <a:custGeom>
              <a:avLst/>
              <a:gdLst>
                <a:gd name="connsiteX0" fmla="*/ 10797 w 21749"/>
                <a:gd name="connsiteY0" fmla="*/ 21593 h 21593"/>
                <a:gd name="connsiteX1" fmla="*/ 21749 w 21749"/>
                <a:gd name="connsiteY1" fmla="*/ 10797 h 21593"/>
                <a:gd name="connsiteX2" fmla="*/ 10797 w 21749"/>
                <a:gd name="connsiteY2" fmla="*/ 0 h 21593"/>
                <a:gd name="connsiteX3" fmla="*/ 0 w 21749"/>
                <a:gd name="connsiteY3" fmla="*/ 10797 h 21593"/>
                <a:gd name="connsiteX4" fmla="*/ 10797 w 21749"/>
                <a:gd name="connsiteY4" fmla="*/ 21593 h 2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593">
                  <a:moveTo>
                    <a:pt x="10797" y="21593"/>
                  </a:moveTo>
                  <a:cubicBezTo>
                    <a:pt x="16742" y="21593"/>
                    <a:pt x="21749" y="16742"/>
                    <a:pt x="21749" y="10797"/>
                  </a:cubicBezTo>
                  <a:cubicBezTo>
                    <a:pt x="21749" y="4851"/>
                    <a:pt x="16899" y="0"/>
                    <a:pt x="10797" y="0"/>
                  </a:cubicBezTo>
                  <a:cubicBezTo>
                    <a:pt x="4851" y="0"/>
                    <a:pt x="0" y="4851"/>
                    <a:pt x="0" y="10797"/>
                  </a:cubicBezTo>
                  <a:cubicBezTo>
                    <a:pt x="0" y="16742"/>
                    <a:pt x="4694" y="21593"/>
                    <a:pt x="10797" y="2159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2" name="图形 13">
              <a:extLst>
                <a:ext uri="{FF2B5EF4-FFF2-40B4-BE49-F238E27FC236}">
                  <a16:creationId xmlns:a16="http://schemas.microsoft.com/office/drawing/2014/main" id="{B32C1BB7-2D88-37CB-01CB-FFC24E25C835}"/>
                </a:ext>
              </a:extLst>
            </p:cNvPr>
            <p:cNvSpPr/>
            <p:nvPr/>
          </p:nvSpPr>
          <p:spPr>
            <a:xfrm>
              <a:off x="5367000" y="1650778"/>
              <a:ext cx="19245" cy="19089"/>
            </a:xfrm>
            <a:custGeom>
              <a:avLst/>
              <a:gdLst>
                <a:gd name="connsiteX0" fmla="*/ 9701 w 19245"/>
                <a:gd name="connsiteY0" fmla="*/ 19089 h 19089"/>
                <a:gd name="connsiteX1" fmla="*/ 19246 w 19245"/>
                <a:gd name="connsiteY1" fmla="*/ 9545 h 19089"/>
                <a:gd name="connsiteX2" fmla="*/ 9701 w 19245"/>
                <a:gd name="connsiteY2" fmla="*/ 0 h 19089"/>
                <a:gd name="connsiteX3" fmla="*/ 0 w 19245"/>
                <a:gd name="connsiteY3" fmla="*/ 9545 h 19089"/>
                <a:gd name="connsiteX4" fmla="*/ 9701 w 19245"/>
                <a:gd name="connsiteY4" fmla="*/ 19089 h 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45" h="19089">
                  <a:moveTo>
                    <a:pt x="9701" y="19089"/>
                  </a:moveTo>
                  <a:cubicBezTo>
                    <a:pt x="15021" y="19089"/>
                    <a:pt x="19246" y="14708"/>
                    <a:pt x="19246" y="9545"/>
                  </a:cubicBezTo>
                  <a:cubicBezTo>
                    <a:pt x="19246" y="4225"/>
                    <a:pt x="15021" y="0"/>
                    <a:pt x="9701" y="0"/>
                  </a:cubicBezTo>
                  <a:cubicBezTo>
                    <a:pt x="4381" y="0"/>
                    <a:pt x="0" y="4381"/>
                    <a:pt x="0" y="9545"/>
                  </a:cubicBezTo>
                  <a:cubicBezTo>
                    <a:pt x="0" y="14708"/>
                    <a:pt x="4381" y="19089"/>
                    <a:pt x="9701" y="1908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3" name="图形 13">
              <a:extLst>
                <a:ext uri="{FF2B5EF4-FFF2-40B4-BE49-F238E27FC236}">
                  <a16:creationId xmlns:a16="http://schemas.microsoft.com/office/drawing/2014/main" id="{DCC5C37B-8F55-B9DD-8BCB-BB4939407ACA}"/>
                </a:ext>
              </a:extLst>
            </p:cNvPr>
            <p:cNvSpPr/>
            <p:nvPr/>
          </p:nvSpPr>
          <p:spPr>
            <a:xfrm>
              <a:off x="5476374" y="1617919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579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4" name="图形 13">
              <a:extLst>
                <a:ext uri="{FF2B5EF4-FFF2-40B4-BE49-F238E27FC236}">
                  <a16:creationId xmlns:a16="http://schemas.microsoft.com/office/drawing/2014/main" id="{2284844D-6CF5-262E-E5AB-A69C405B7155}"/>
                </a:ext>
              </a:extLst>
            </p:cNvPr>
            <p:cNvSpPr/>
            <p:nvPr/>
          </p:nvSpPr>
          <p:spPr>
            <a:xfrm>
              <a:off x="5586842" y="1590693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5" name="图形 13">
              <a:extLst>
                <a:ext uri="{FF2B5EF4-FFF2-40B4-BE49-F238E27FC236}">
                  <a16:creationId xmlns:a16="http://schemas.microsoft.com/office/drawing/2014/main" id="{925641A1-2782-45E2-0267-4CA25379A890}"/>
                </a:ext>
              </a:extLst>
            </p:cNvPr>
            <p:cNvSpPr/>
            <p:nvPr/>
          </p:nvSpPr>
          <p:spPr>
            <a:xfrm>
              <a:off x="5696216" y="1567692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579" y="15021"/>
                    <a:pt x="15021" y="11735"/>
                    <a:pt x="15021" y="7511"/>
                  </a:cubicBezTo>
                  <a:cubicBezTo>
                    <a:pt x="15021" y="3442"/>
                    <a:pt x="11579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735"/>
                    <a:pt x="3286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6" name="图形 13">
              <a:extLst>
                <a:ext uri="{FF2B5EF4-FFF2-40B4-BE49-F238E27FC236}">
                  <a16:creationId xmlns:a16="http://schemas.microsoft.com/office/drawing/2014/main" id="{2E9C793D-B0A2-8DCC-75A1-2CC7F24B9662}"/>
                </a:ext>
              </a:extLst>
            </p:cNvPr>
            <p:cNvSpPr/>
            <p:nvPr/>
          </p:nvSpPr>
          <p:spPr>
            <a:xfrm>
              <a:off x="5808718" y="1553296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3129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7" name="图形 13">
              <a:extLst>
                <a:ext uri="{FF2B5EF4-FFF2-40B4-BE49-F238E27FC236}">
                  <a16:creationId xmlns:a16="http://schemas.microsoft.com/office/drawing/2014/main" id="{5FE25E8E-AD0D-87EF-A470-D4DAA0537968}"/>
                </a:ext>
              </a:extLst>
            </p:cNvPr>
            <p:cNvSpPr/>
            <p:nvPr/>
          </p:nvSpPr>
          <p:spPr>
            <a:xfrm>
              <a:off x="5920439" y="1544065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442"/>
                    <a:pt x="11579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735"/>
                    <a:pt x="3286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8" name="图形 13">
              <a:extLst>
                <a:ext uri="{FF2B5EF4-FFF2-40B4-BE49-F238E27FC236}">
                  <a16:creationId xmlns:a16="http://schemas.microsoft.com/office/drawing/2014/main" id="{5C3183AA-20B5-A6C2-928D-67CC60205143}"/>
                </a:ext>
              </a:extLst>
            </p:cNvPr>
            <p:cNvSpPr/>
            <p:nvPr/>
          </p:nvSpPr>
          <p:spPr>
            <a:xfrm>
              <a:off x="6032468" y="1541561"/>
              <a:ext cx="16590" cy="16742"/>
            </a:xfrm>
            <a:custGeom>
              <a:avLst/>
              <a:gdLst>
                <a:gd name="connsiteX0" fmla="*/ 8298 w 16590"/>
                <a:gd name="connsiteY0" fmla="*/ 16742 h 16742"/>
                <a:gd name="connsiteX1" fmla="*/ 16591 w 16590"/>
                <a:gd name="connsiteY1" fmla="*/ 8293 h 16742"/>
                <a:gd name="connsiteX2" fmla="*/ 8298 w 16590"/>
                <a:gd name="connsiteY2" fmla="*/ 0 h 16742"/>
                <a:gd name="connsiteX3" fmla="*/ 5 w 16590"/>
                <a:gd name="connsiteY3" fmla="*/ 8293 h 16742"/>
                <a:gd name="connsiteX4" fmla="*/ 8298 w 16590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0" h="16742">
                  <a:moveTo>
                    <a:pt x="8298" y="16742"/>
                  </a:moveTo>
                  <a:cubicBezTo>
                    <a:pt x="12992" y="16742"/>
                    <a:pt x="16591" y="12987"/>
                    <a:pt x="16591" y="8293"/>
                  </a:cubicBezTo>
                  <a:cubicBezTo>
                    <a:pt x="16591" y="3599"/>
                    <a:pt x="12835" y="0"/>
                    <a:pt x="8298" y="0"/>
                  </a:cubicBezTo>
                  <a:cubicBezTo>
                    <a:pt x="3760" y="0"/>
                    <a:pt x="5" y="3755"/>
                    <a:pt x="5" y="8293"/>
                  </a:cubicBezTo>
                  <a:cubicBezTo>
                    <a:pt x="-152" y="12987"/>
                    <a:pt x="3603" y="16742"/>
                    <a:pt x="8298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29" name="图形 13">
              <a:extLst>
                <a:ext uri="{FF2B5EF4-FFF2-40B4-BE49-F238E27FC236}">
                  <a16:creationId xmlns:a16="http://schemas.microsoft.com/office/drawing/2014/main" id="{5902AEEB-19C2-69A5-41A8-82F5D8A25627}"/>
                </a:ext>
              </a:extLst>
            </p:cNvPr>
            <p:cNvSpPr/>
            <p:nvPr/>
          </p:nvSpPr>
          <p:spPr>
            <a:xfrm>
              <a:off x="6142624" y="1544065"/>
              <a:ext cx="21596" cy="21749"/>
            </a:xfrm>
            <a:custGeom>
              <a:avLst/>
              <a:gdLst>
                <a:gd name="connsiteX0" fmla="*/ 10800 w 21596"/>
                <a:gd name="connsiteY0" fmla="*/ 21749 h 21749"/>
                <a:gd name="connsiteX1" fmla="*/ 21597 w 21596"/>
                <a:gd name="connsiteY1" fmla="*/ 10953 h 21749"/>
                <a:gd name="connsiteX2" fmla="*/ 10800 w 21596"/>
                <a:gd name="connsiteY2" fmla="*/ 0 h 21749"/>
                <a:gd name="connsiteX3" fmla="*/ 4 w 21596"/>
                <a:gd name="connsiteY3" fmla="*/ 10953 h 21749"/>
                <a:gd name="connsiteX4" fmla="*/ 10800 w 21596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6" h="21749">
                  <a:moveTo>
                    <a:pt x="10800" y="21749"/>
                  </a:moveTo>
                  <a:cubicBezTo>
                    <a:pt x="16746" y="21749"/>
                    <a:pt x="21597" y="16899"/>
                    <a:pt x="21597" y="10953"/>
                  </a:cubicBezTo>
                  <a:cubicBezTo>
                    <a:pt x="21597" y="5007"/>
                    <a:pt x="16746" y="0"/>
                    <a:pt x="10800" y="0"/>
                  </a:cubicBezTo>
                  <a:cubicBezTo>
                    <a:pt x="4854" y="0"/>
                    <a:pt x="4" y="4851"/>
                    <a:pt x="4" y="10953"/>
                  </a:cubicBezTo>
                  <a:cubicBezTo>
                    <a:pt x="-153" y="16899"/>
                    <a:pt x="4698" y="21749"/>
                    <a:pt x="10800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0" name="图形 13">
              <a:extLst>
                <a:ext uri="{FF2B5EF4-FFF2-40B4-BE49-F238E27FC236}">
                  <a16:creationId xmlns:a16="http://schemas.microsoft.com/office/drawing/2014/main" id="{4E277C6C-FC2D-8CE8-CD0B-1189DD53E40A}"/>
                </a:ext>
              </a:extLst>
            </p:cNvPr>
            <p:cNvSpPr/>
            <p:nvPr/>
          </p:nvSpPr>
          <p:spPr>
            <a:xfrm>
              <a:off x="6252158" y="1553453"/>
              <a:ext cx="26756" cy="26756"/>
            </a:xfrm>
            <a:custGeom>
              <a:avLst/>
              <a:gdLst>
                <a:gd name="connsiteX0" fmla="*/ 13300 w 26756"/>
                <a:gd name="connsiteY0" fmla="*/ 26757 h 26756"/>
                <a:gd name="connsiteX1" fmla="*/ 26757 w 26756"/>
                <a:gd name="connsiteY1" fmla="*/ 13457 h 26756"/>
                <a:gd name="connsiteX2" fmla="*/ 13300 w 26756"/>
                <a:gd name="connsiteY2" fmla="*/ 0 h 26756"/>
                <a:gd name="connsiteX3" fmla="*/ 0 w 26756"/>
                <a:gd name="connsiteY3" fmla="*/ 13457 h 26756"/>
                <a:gd name="connsiteX4" fmla="*/ 13300 w 26756"/>
                <a:gd name="connsiteY4" fmla="*/ 26757 h 2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6" h="26756">
                  <a:moveTo>
                    <a:pt x="13300" y="26757"/>
                  </a:moveTo>
                  <a:cubicBezTo>
                    <a:pt x="20654" y="26757"/>
                    <a:pt x="26757" y="20811"/>
                    <a:pt x="26757" y="13457"/>
                  </a:cubicBezTo>
                  <a:cubicBezTo>
                    <a:pt x="26757" y="6102"/>
                    <a:pt x="20811" y="0"/>
                    <a:pt x="13300" y="0"/>
                  </a:cubicBezTo>
                  <a:cubicBezTo>
                    <a:pt x="5946" y="0"/>
                    <a:pt x="0" y="5946"/>
                    <a:pt x="0" y="13457"/>
                  </a:cubicBezTo>
                  <a:cubicBezTo>
                    <a:pt x="0" y="20654"/>
                    <a:pt x="5946" y="26757"/>
                    <a:pt x="13300" y="267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1" name="图形 13">
              <a:extLst>
                <a:ext uri="{FF2B5EF4-FFF2-40B4-BE49-F238E27FC236}">
                  <a16:creationId xmlns:a16="http://schemas.microsoft.com/office/drawing/2014/main" id="{3B65E60D-411E-E48B-98C2-1731AB84EAB3}"/>
                </a:ext>
              </a:extLst>
            </p:cNvPr>
            <p:cNvSpPr/>
            <p:nvPr/>
          </p:nvSpPr>
          <p:spPr>
            <a:xfrm>
              <a:off x="6360749" y="1569256"/>
              <a:ext cx="31920" cy="31920"/>
            </a:xfrm>
            <a:custGeom>
              <a:avLst/>
              <a:gdLst>
                <a:gd name="connsiteX0" fmla="*/ 15960 w 31920"/>
                <a:gd name="connsiteY0" fmla="*/ 31920 h 31920"/>
                <a:gd name="connsiteX1" fmla="*/ 31920 w 31920"/>
                <a:gd name="connsiteY1" fmla="*/ 15960 h 31920"/>
                <a:gd name="connsiteX2" fmla="*/ 15960 w 31920"/>
                <a:gd name="connsiteY2" fmla="*/ 0 h 31920"/>
                <a:gd name="connsiteX3" fmla="*/ 0 w 31920"/>
                <a:gd name="connsiteY3" fmla="*/ 15960 h 31920"/>
                <a:gd name="connsiteX4" fmla="*/ 15960 w 31920"/>
                <a:gd name="connsiteY4" fmla="*/ 31920 h 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20">
                  <a:moveTo>
                    <a:pt x="15960" y="31920"/>
                  </a:moveTo>
                  <a:cubicBezTo>
                    <a:pt x="24722" y="31920"/>
                    <a:pt x="31920" y="24722"/>
                    <a:pt x="31920" y="15960"/>
                  </a:cubicBezTo>
                  <a:cubicBezTo>
                    <a:pt x="31920" y="7198"/>
                    <a:pt x="24722" y="0"/>
                    <a:pt x="15960" y="0"/>
                  </a:cubicBezTo>
                  <a:cubicBezTo>
                    <a:pt x="7198" y="0"/>
                    <a:pt x="0" y="7198"/>
                    <a:pt x="0" y="15960"/>
                  </a:cubicBezTo>
                  <a:cubicBezTo>
                    <a:pt x="156" y="24722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2" name="图形 13">
              <a:extLst>
                <a:ext uri="{FF2B5EF4-FFF2-40B4-BE49-F238E27FC236}">
                  <a16:creationId xmlns:a16="http://schemas.microsoft.com/office/drawing/2014/main" id="{381EF77E-AE17-B2CA-0C8F-A863CFD310C8}"/>
                </a:ext>
              </a:extLst>
            </p:cNvPr>
            <p:cNvSpPr/>
            <p:nvPr/>
          </p:nvSpPr>
          <p:spPr>
            <a:xfrm>
              <a:off x="6470748" y="1594448"/>
              <a:ext cx="31920" cy="31763"/>
            </a:xfrm>
            <a:custGeom>
              <a:avLst/>
              <a:gdLst>
                <a:gd name="connsiteX0" fmla="*/ 15960 w 31920"/>
                <a:gd name="connsiteY0" fmla="*/ 31764 h 31763"/>
                <a:gd name="connsiteX1" fmla="*/ 31920 w 31920"/>
                <a:gd name="connsiteY1" fmla="*/ 15804 h 31763"/>
                <a:gd name="connsiteX2" fmla="*/ 15960 w 31920"/>
                <a:gd name="connsiteY2" fmla="*/ 0 h 31763"/>
                <a:gd name="connsiteX3" fmla="*/ 0 w 31920"/>
                <a:gd name="connsiteY3" fmla="*/ 15804 h 31763"/>
                <a:gd name="connsiteX4" fmla="*/ 15960 w 31920"/>
                <a:gd name="connsiteY4" fmla="*/ 31764 h 3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763">
                  <a:moveTo>
                    <a:pt x="15960" y="31764"/>
                  </a:moveTo>
                  <a:cubicBezTo>
                    <a:pt x="24722" y="31764"/>
                    <a:pt x="31920" y="24566"/>
                    <a:pt x="31920" y="15804"/>
                  </a:cubicBezTo>
                  <a:cubicBezTo>
                    <a:pt x="31920" y="7041"/>
                    <a:pt x="24722" y="0"/>
                    <a:pt x="15960" y="0"/>
                  </a:cubicBezTo>
                  <a:cubicBezTo>
                    <a:pt x="7198" y="0"/>
                    <a:pt x="0" y="7041"/>
                    <a:pt x="0" y="15804"/>
                  </a:cubicBezTo>
                  <a:cubicBezTo>
                    <a:pt x="157" y="24722"/>
                    <a:pt x="7198" y="31764"/>
                    <a:pt x="15960" y="317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3" name="图形 13">
              <a:extLst>
                <a:ext uri="{FF2B5EF4-FFF2-40B4-BE49-F238E27FC236}">
                  <a16:creationId xmlns:a16="http://schemas.microsoft.com/office/drawing/2014/main" id="{3A444487-C5AA-0CB1-E0AF-8366D0AD566A}"/>
                </a:ext>
              </a:extLst>
            </p:cNvPr>
            <p:cNvSpPr/>
            <p:nvPr/>
          </p:nvSpPr>
          <p:spPr>
            <a:xfrm>
              <a:off x="6574488" y="1621518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764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4" name="图形 13">
              <a:extLst>
                <a:ext uri="{FF2B5EF4-FFF2-40B4-BE49-F238E27FC236}">
                  <a16:creationId xmlns:a16="http://schemas.microsoft.com/office/drawing/2014/main" id="{C4838EC2-803F-EF2D-7C51-09BB86902BB3}"/>
                </a:ext>
              </a:extLst>
            </p:cNvPr>
            <p:cNvSpPr/>
            <p:nvPr/>
          </p:nvSpPr>
          <p:spPr>
            <a:xfrm>
              <a:off x="6680576" y="1659540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156" y="31764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5" name="图形 13">
              <a:extLst>
                <a:ext uri="{FF2B5EF4-FFF2-40B4-BE49-F238E27FC236}">
                  <a16:creationId xmlns:a16="http://schemas.microsoft.com/office/drawing/2014/main" id="{8C9C138B-4CD0-0CC5-ABCB-41FADA15B4B5}"/>
                </a:ext>
              </a:extLst>
            </p:cNvPr>
            <p:cNvSpPr/>
            <p:nvPr/>
          </p:nvSpPr>
          <p:spPr>
            <a:xfrm>
              <a:off x="6788071" y="1707577"/>
              <a:ext cx="33484" cy="33484"/>
            </a:xfrm>
            <a:custGeom>
              <a:avLst/>
              <a:gdLst>
                <a:gd name="connsiteX0" fmla="*/ 16743 w 33484"/>
                <a:gd name="connsiteY0" fmla="*/ 33485 h 33484"/>
                <a:gd name="connsiteX1" fmla="*/ 33485 w 33484"/>
                <a:gd name="connsiteY1" fmla="*/ 16742 h 33484"/>
                <a:gd name="connsiteX2" fmla="*/ 16743 w 33484"/>
                <a:gd name="connsiteY2" fmla="*/ 0 h 33484"/>
                <a:gd name="connsiteX3" fmla="*/ 0 w 33484"/>
                <a:gd name="connsiteY3" fmla="*/ 16742 h 33484"/>
                <a:gd name="connsiteX4" fmla="*/ 16743 w 33484"/>
                <a:gd name="connsiteY4" fmla="*/ 33485 h 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84" h="33484">
                  <a:moveTo>
                    <a:pt x="16743" y="33485"/>
                  </a:moveTo>
                  <a:cubicBezTo>
                    <a:pt x="25974" y="33485"/>
                    <a:pt x="33485" y="25974"/>
                    <a:pt x="33485" y="16742"/>
                  </a:cubicBezTo>
                  <a:cubicBezTo>
                    <a:pt x="33485" y="7511"/>
                    <a:pt x="25974" y="0"/>
                    <a:pt x="16743" y="0"/>
                  </a:cubicBezTo>
                  <a:cubicBezTo>
                    <a:pt x="7511" y="0"/>
                    <a:pt x="0" y="7511"/>
                    <a:pt x="0" y="16742"/>
                  </a:cubicBezTo>
                  <a:cubicBezTo>
                    <a:pt x="0" y="25974"/>
                    <a:pt x="7511" y="33485"/>
                    <a:pt x="16743" y="334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6" name="图形 13">
              <a:extLst>
                <a:ext uri="{FF2B5EF4-FFF2-40B4-BE49-F238E27FC236}">
                  <a16:creationId xmlns:a16="http://schemas.microsoft.com/office/drawing/2014/main" id="{50F5B5D3-7FFD-62FC-987C-BE26CCBFFA96}"/>
                </a:ext>
              </a:extLst>
            </p:cNvPr>
            <p:cNvSpPr/>
            <p:nvPr/>
          </p:nvSpPr>
          <p:spPr>
            <a:xfrm>
              <a:off x="6885240" y="1754362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764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7" name="图形 13">
              <a:extLst>
                <a:ext uri="{FF2B5EF4-FFF2-40B4-BE49-F238E27FC236}">
                  <a16:creationId xmlns:a16="http://schemas.microsoft.com/office/drawing/2014/main" id="{90CD1BC0-5B32-728B-6B93-F5DE84CC2800}"/>
                </a:ext>
              </a:extLst>
            </p:cNvPr>
            <p:cNvSpPr/>
            <p:nvPr/>
          </p:nvSpPr>
          <p:spPr>
            <a:xfrm>
              <a:off x="6979905" y="1807718"/>
              <a:ext cx="46941" cy="46941"/>
            </a:xfrm>
            <a:custGeom>
              <a:avLst/>
              <a:gdLst>
                <a:gd name="connsiteX0" fmla="*/ 23471 w 46941"/>
                <a:gd name="connsiteY0" fmla="*/ 46941 h 46941"/>
                <a:gd name="connsiteX1" fmla="*/ 46941 w 46941"/>
                <a:gd name="connsiteY1" fmla="*/ 23471 h 46941"/>
                <a:gd name="connsiteX2" fmla="*/ 23471 w 46941"/>
                <a:gd name="connsiteY2" fmla="*/ 0 h 46941"/>
                <a:gd name="connsiteX3" fmla="*/ 0 w 46941"/>
                <a:gd name="connsiteY3" fmla="*/ 23471 h 46941"/>
                <a:gd name="connsiteX4" fmla="*/ 23471 w 46941"/>
                <a:gd name="connsiteY4" fmla="*/ 46941 h 4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1" h="46941">
                  <a:moveTo>
                    <a:pt x="23471" y="46941"/>
                  </a:moveTo>
                  <a:cubicBezTo>
                    <a:pt x="36458" y="46941"/>
                    <a:pt x="46941" y="36458"/>
                    <a:pt x="46941" y="23471"/>
                  </a:cubicBezTo>
                  <a:cubicBezTo>
                    <a:pt x="46941" y="10484"/>
                    <a:pt x="36458" y="0"/>
                    <a:pt x="23471" y="0"/>
                  </a:cubicBezTo>
                  <a:cubicBezTo>
                    <a:pt x="10484" y="0"/>
                    <a:pt x="0" y="10484"/>
                    <a:pt x="0" y="23471"/>
                  </a:cubicBezTo>
                  <a:cubicBezTo>
                    <a:pt x="0" y="36458"/>
                    <a:pt x="10484" y="46941"/>
                    <a:pt x="23471" y="469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8" name="图形 13">
              <a:extLst>
                <a:ext uri="{FF2B5EF4-FFF2-40B4-BE49-F238E27FC236}">
                  <a16:creationId xmlns:a16="http://schemas.microsoft.com/office/drawing/2014/main" id="{7D7F5B82-C6B4-3B43-97DE-113D0330218F}"/>
                </a:ext>
              </a:extLst>
            </p:cNvPr>
            <p:cNvSpPr/>
            <p:nvPr/>
          </p:nvSpPr>
          <p:spPr>
            <a:xfrm>
              <a:off x="7078325" y="1874062"/>
              <a:ext cx="38492" cy="38491"/>
            </a:xfrm>
            <a:custGeom>
              <a:avLst/>
              <a:gdLst>
                <a:gd name="connsiteX0" fmla="*/ 19246 w 38492"/>
                <a:gd name="connsiteY0" fmla="*/ 38492 h 38491"/>
                <a:gd name="connsiteX1" fmla="*/ 38492 w 38492"/>
                <a:gd name="connsiteY1" fmla="*/ 19246 h 38491"/>
                <a:gd name="connsiteX2" fmla="*/ 19246 w 38492"/>
                <a:gd name="connsiteY2" fmla="*/ 0 h 38491"/>
                <a:gd name="connsiteX3" fmla="*/ 0 w 38492"/>
                <a:gd name="connsiteY3" fmla="*/ 19246 h 38491"/>
                <a:gd name="connsiteX4" fmla="*/ 19246 w 38492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2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886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39" name="图形 13">
              <a:extLst>
                <a:ext uri="{FF2B5EF4-FFF2-40B4-BE49-F238E27FC236}">
                  <a16:creationId xmlns:a16="http://schemas.microsoft.com/office/drawing/2014/main" id="{7783B0CE-9D7F-AE69-10D7-AA805F5A609D}"/>
                </a:ext>
              </a:extLst>
            </p:cNvPr>
            <p:cNvSpPr/>
            <p:nvPr/>
          </p:nvSpPr>
          <p:spPr>
            <a:xfrm>
              <a:off x="7168453" y="1941657"/>
              <a:ext cx="38492" cy="38491"/>
            </a:xfrm>
            <a:custGeom>
              <a:avLst/>
              <a:gdLst>
                <a:gd name="connsiteX0" fmla="*/ 19246 w 38492"/>
                <a:gd name="connsiteY0" fmla="*/ 38492 h 38491"/>
                <a:gd name="connsiteX1" fmla="*/ 38492 w 38492"/>
                <a:gd name="connsiteY1" fmla="*/ 19246 h 38491"/>
                <a:gd name="connsiteX2" fmla="*/ 19246 w 38492"/>
                <a:gd name="connsiteY2" fmla="*/ 0 h 38491"/>
                <a:gd name="connsiteX3" fmla="*/ 0 w 38492"/>
                <a:gd name="connsiteY3" fmla="*/ 19246 h 38491"/>
                <a:gd name="connsiteX4" fmla="*/ 19246 w 38492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2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886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0" name="图形 13">
              <a:extLst>
                <a:ext uri="{FF2B5EF4-FFF2-40B4-BE49-F238E27FC236}">
                  <a16:creationId xmlns:a16="http://schemas.microsoft.com/office/drawing/2014/main" id="{D60CE65A-A034-4FF5-EF9C-E4FD442CA2D9}"/>
                </a:ext>
              </a:extLst>
            </p:cNvPr>
            <p:cNvSpPr/>
            <p:nvPr/>
          </p:nvSpPr>
          <p:spPr>
            <a:xfrm>
              <a:off x="7257798" y="2017859"/>
              <a:ext cx="31920" cy="31920"/>
            </a:xfrm>
            <a:custGeom>
              <a:avLst/>
              <a:gdLst>
                <a:gd name="connsiteX0" fmla="*/ 15960 w 31920"/>
                <a:gd name="connsiteY0" fmla="*/ 31920 h 31920"/>
                <a:gd name="connsiteX1" fmla="*/ 31920 w 31920"/>
                <a:gd name="connsiteY1" fmla="*/ 15960 h 31920"/>
                <a:gd name="connsiteX2" fmla="*/ 15960 w 31920"/>
                <a:gd name="connsiteY2" fmla="*/ 0 h 31920"/>
                <a:gd name="connsiteX3" fmla="*/ 0 w 31920"/>
                <a:gd name="connsiteY3" fmla="*/ 15960 h 31920"/>
                <a:gd name="connsiteX4" fmla="*/ 15960 w 31920"/>
                <a:gd name="connsiteY4" fmla="*/ 31920 h 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20">
                  <a:moveTo>
                    <a:pt x="15960" y="31920"/>
                  </a:moveTo>
                  <a:cubicBezTo>
                    <a:pt x="24722" y="31920"/>
                    <a:pt x="31920" y="24722"/>
                    <a:pt x="31920" y="15960"/>
                  </a:cubicBezTo>
                  <a:cubicBezTo>
                    <a:pt x="31920" y="7198"/>
                    <a:pt x="24722" y="0"/>
                    <a:pt x="15960" y="0"/>
                  </a:cubicBezTo>
                  <a:cubicBezTo>
                    <a:pt x="7198" y="0"/>
                    <a:pt x="0" y="7041"/>
                    <a:pt x="0" y="15960"/>
                  </a:cubicBezTo>
                  <a:cubicBezTo>
                    <a:pt x="156" y="24722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1" name="图形 13">
              <a:extLst>
                <a:ext uri="{FF2B5EF4-FFF2-40B4-BE49-F238E27FC236}">
                  <a16:creationId xmlns:a16="http://schemas.microsoft.com/office/drawing/2014/main" id="{ED53111B-6255-7A71-94BD-F160494719D0}"/>
                </a:ext>
              </a:extLst>
            </p:cNvPr>
            <p:cNvSpPr/>
            <p:nvPr/>
          </p:nvSpPr>
          <p:spPr>
            <a:xfrm>
              <a:off x="7340258" y="2096877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2" name="图形 13">
              <a:extLst>
                <a:ext uri="{FF2B5EF4-FFF2-40B4-BE49-F238E27FC236}">
                  <a16:creationId xmlns:a16="http://schemas.microsoft.com/office/drawing/2014/main" id="{AAC76FAF-D199-475A-4C91-AC47B09BCA4A}"/>
                </a:ext>
              </a:extLst>
            </p:cNvPr>
            <p:cNvSpPr/>
            <p:nvPr/>
          </p:nvSpPr>
          <p:spPr>
            <a:xfrm>
              <a:off x="7416929" y="2179493"/>
              <a:ext cx="30042" cy="30042"/>
            </a:xfrm>
            <a:custGeom>
              <a:avLst/>
              <a:gdLst>
                <a:gd name="connsiteX0" fmla="*/ 15021 w 30042"/>
                <a:gd name="connsiteY0" fmla="*/ 30042 h 30042"/>
                <a:gd name="connsiteX1" fmla="*/ 30042 w 30042"/>
                <a:gd name="connsiteY1" fmla="*/ 15021 h 30042"/>
                <a:gd name="connsiteX2" fmla="*/ 15021 w 30042"/>
                <a:gd name="connsiteY2" fmla="*/ 0 h 30042"/>
                <a:gd name="connsiteX3" fmla="*/ 0 w 30042"/>
                <a:gd name="connsiteY3" fmla="*/ 15021 h 30042"/>
                <a:gd name="connsiteX4" fmla="*/ 15021 w 30042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2" h="30042">
                  <a:moveTo>
                    <a:pt x="15021" y="30042"/>
                  </a:moveTo>
                  <a:cubicBezTo>
                    <a:pt x="23314" y="30042"/>
                    <a:pt x="30042" y="23314"/>
                    <a:pt x="30042" y="15021"/>
                  </a:cubicBezTo>
                  <a:cubicBezTo>
                    <a:pt x="30042" y="6728"/>
                    <a:pt x="23314" y="0"/>
                    <a:pt x="15021" y="0"/>
                  </a:cubicBezTo>
                  <a:cubicBezTo>
                    <a:pt x="6728" y="0"/>
                    <a:pt x="0" y="6728"/>
                    <a:pt x="0" y="15021"/>
                  </a:cubicBezTo>
                  <a:cubicBezTo>
                    <a:pt x="0" y="23314"/>
                    <a:pt x="6728" y="30042"/>
                    <a:pt x="15021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3" name="图形 13">
              <a:extLst>
                <a:ext uri="{FF2B5EF4-FFF2-40B4-BE49-F238E27FC236}">
                  <a16:creationId xmlns:a16="http://schemas.microsoft.com/office/drawing/2014/main" id="{E95ECF5B-2A0C-B9CC-CF54-05E1CD2E418C}"/>
                </a:ext>
              </a:extLst>
            </p:cNvPr>
            <p:cNvSpPr/>
            <p:nvPr/>
          </p:nvSpPr>
          <p:spPr>
            <a:xfrm>
              <a:off x="7489375" y="2267274"/>
              <a:ext cx="28477" cy="28477"/>
            </a:xfrm>
            <a:custGeom>
              <a:avLst/>
              <a:gdLst>
                <a:gd name="connsiteX0" fmla="*/ 14239 w 28477"/>
                <a:gd name="connsiteY0" fmla="*/ 28478 h 28477"/>
                <a:gd name="connsiteX1" fmla="*/ 28478 w 28477"/>
                <a:gd name="connsiteY1" fmla="*/ 14239 h 28477"/>
                <a:gd name="connsiteX2" fmla="*/ 14239 w 28477"/>
                <a:gd name="connsiteY2" fmla="*/ 0 h 28477"/>
                <a:gd name="connsiteX3" fmla="*/ 0 w 28477"/>
                <a:gd name="connsiteY3" fmla="*/ 14239 h 28477"/>
                <a:gd name="connsiteX4" fmla="*/ 14239 w 28477"/>
                <a:gd name="connsiteY4" fmla="*/ 28478 h 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7" h="28477">
                  <a:moveTo>
                    <a:pt x="14239" y="28478"/>
                  </a:moveTo>
                  <a:cubicBezTo>
                    <a:pt x="22062" y="28478"/>
                    <a:pt x="28478" y="22062"/>
                    <a:pt x="28478" y="14239"/>
                  </a:cubicBezTo>
                  <a:cubicBezTo>
                    <a:pt x="28478" y="6415"/>
                    <a:pt x="22062" y="0"/>
                    <a:pt x="14239" y="0"/>
                  </a:cubicBezTo>
                  <a:cubicBezTo>
                    <a:pt x="6415" y="0"/>
                    <a:pt x="0" y="6415"/>
                    <a:pt x="0" y="14239"/>
                  </a:cubicBezTo>
                  <a:cubicBezTo>
                    <a:pt x="0" y="22219"/>
                    <a:pt x="6415" y="28478"/>
                    <a:pt x="14239" y="2847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4" name="图形 13">
              <a:extLst>
                <a:ext uri="{FF2B5EF4-FFF2-40B4-BE49-F238E27FC236}">
                  <a16:creationId xmlns:a16="http://schemas.microsoft.com/office/drawing/2014/main" id="{88887EFC-18CF-8F38-91F5-91ABA1657DED}"/>
                </a:ext>
              </a:extLst>
            </p:cNvPr>
            <p:cNvSpPr/>
            <p:nvPr/>
          </p:nvSpPr>
          <p:spPr>
            <a:xfrm>
              <a:off x="7559157" y="2361782"/>
              <a:ext cx="21753" cy="21905"/>
            </a:xfrm>
            <a:custGeom>
              <a:avLst/>
              <a:gdLst>
                <a:gd name="connsiteX0" fmla="*/ 10800 w 21753"/>
                <a:gd name="connsiteY0" fmla="*/ 21906 h 21905"/>
                <a:gd name="connsiteX1" fmla="*/ 21753 w 21753"/>
                <a:gd name="connsiteY1" fmla="*/ 10953 h 21905"/>
                <a:gd name="connsiteX2" fmla="*/ 10800 w 21753"/>
                <a:gd name="connsiteY2" fmla="*/ 0 h 21905"/>
                <a:gd name="connsiteX3" fmla="*/ 4 w 21753"/>
                <a:gd name="connsiteY3" fmla="*/ 10953 h 21905"/>
                <a:gd name="connsiteX4" fmla="*/ 10800 w 21753"/>
                <a:gd name="connsiteY4" fmla="*/ 21906 h 2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3" h="21905">
                  <a:moveTo>
                    <a:pt x="10800" y="21906"/>
                  </a:moveTo>
                  <a:cubicBezTo>
                    <a:pt x="16746" y="21906"/>
                    <a:pt x="21753" y="17055"/>
                    <a:pt x="21753" y="10953"/>
                  </a:cubicBezTo>
                  <a:cubicBezTo>
                    <a:pt x="21753" y="5007"/>
                    <a:pt x="16903" y="0"/>
                    <a:pt x="10800" y="0"/>
                  </a:cubicBezTo>
                  <a:cubicBezTo>
                    <a:pt x="4854" y="0"/>
                    <a:pt x="4" y="4851"/>
                    <a:pt x="4" y="10953"/>
                  </a:cubicBezTo>
                  <a:cubicBezTo>
                    <a:pt x="-153" y="17055"/>
                    <a:pt x="4698" y="21906"/>
                    <a:pt x="10800" y="219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5" name="图形 13">
              <a:extLst>
                <a:ext uri="{FF2B5EF4-FFF2-40B4-BE49-F238E27FC236}">
                  <a16:creationId xmlns:a16="http://schemas.microsoft.com/office/drawing/2014/main" id="{E8C87A0E-564E-5E08-7711-37CEEB5FE7C0}"/>
                </a:ext>
              </a:extLst>
            </p:cNvPr>
            <p:cNvSpPr/>
            <p:nvPr/>
          </p:nvSpPr>
          <p:spPr>
            <a:xfrm>
              <a:off x="7614708" y="2451909"/>
              <a:ext cx="31920" cy="31920"/>
            </a:xfrm>
            <a:custGeom>
              <a:avLst/>
              <a:gdLst>
                <a:gd name="connsiteX0" fmla="*/ 15960 w 31920"/>
                <a:gd name="connsiteY0" fmla="*/ 31920 h 31920"/>
                <a:gd name="connsiteX1" fmla="*/ 31920 w 31920"/>
                <a:gd name="connsiteY1" fmla="*/ 15960 h 31920"/>
                <a:gd name="connsiteX2" fmla="*/ 15960 w 31920"/>
                <a:gd name="connsiteY2" fmla="*/ 0 h 31920"/>
                <a:gd name="connsiteX3" fmla="*/ 0 w 31920"/>
                <a:gd name="connsiteY3" fmla="*/ 15960 h 31920"/>
                <a:gd name="connsiteX4" fmla="*/ 15960 w 31920"/>
                <a:gd name="connsiteY4" fmla="*/ 31920 h 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20">
                  <a:moveTo>
                    <a:pt x="15960" y="31920"/>
                  </a:moveTo>
                  <a:cubicBezTo>
                    <a:pt x="24722" y="31920"/>
                    <a:pt x="31920" y="24722"/>
                    <a:pt x="31920" y="15960"/>
                  </a:cubicBezTo>
                  <a:cubicBezTo>
                    <a:pt x="31920" y="7198"/>
                    <a:pt x="24879" y="0"/>
                    <a:pt x="15960" y="0"/>
                  </a:cubicBezTo>
                  <a:cubicBezTo>
                    <a:pt x="7198" y="0"/>
                    <a:pt x="0" y="7198"/>
                    <a:pt x="0" y="15960"/>
                  </a:cubicBezTo>
                  <a:cubicBezTo>
                    <a:pt x="0" y="24722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6" name="图形 13">
              <a:extLst>
                <a:ext uri="{FF2B5EF4-FFF2-40B4-BE49-F238E27FC236}">
                  <a16:creationId xmlns:a16="http://schemas.microsoft.com/office/drawing/2014/main" id="{8E357534-FFB3-37D7-77B3-47FCC0C2D1A5}"/>
                </a:ext>
              </a:extLst>
            </p:cNvPr>
            <p:cNvSpPr/>
            <p:nvPr/>
          </p:nvSpPr>
          <p:spPr>
            <a:xfrm>
              <a:off x="7673855" y="2554554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320"/>
                    <a:pt x="18151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0" y="18307"/>
                    <a:pt x="5164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7" name="图形 13">
              <a:extLst>
                <a:ext uri="{FF2B5EF4-FFF2-40B4-BE49-F238E27FC236}">
                  <a16:creationId xmlns:a16="http://schemas.microsoft.com/office/drawing/2014/main" id="{FA0FC587-5749-3189-277F-0DC663326F53}"/>
                </a:ext>
              </a:extLst>
            </p:cNvPr>
            <p:cNvSpPr/>
            <p:nvPr/>
          </p:nvSpPr>
          <p:spPr>
            <a:xfrm>
              <a:off x="7721422" y="2655009"/>
              <a:ext cx="25974" cy="25974"/>
            </a:xfrm>
            <a:custGeom>
              <a:avLst/>
              <a:gdLst>
                <a:gd name="connsiteX0" fmla="*/ 12987 w 25974"/>
                <a:gd name="connsiteY0" fmla="*/ 25974 h 25974"/>
                <a:gd name="connsiteX1" fmla="*/ 25974 w 25974"/>
                <a:gd name="connsiteY1" fmla="*/ 12987 h 25974"/>
                <a:gd name="connsiteX2" fmla="*/ 12987 w 25974"/>
                <a:gd name="connsiteY2" fmla="*/ 0 h 25974"/>
                <a:gd name="connsiteX3" fmla="*/ 0 w 25974"/>
                <a:gd name="connsiteY3" fmla="*/ 12987 h 25974"/>
                <a:gd name="connsiteX4" fmla="*/ 12987 w 25974"/>
                <a:gd name="connsiteY4" fmla="*/ 25974 h 2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4" h="25974">
                  <a:moveTo>
                    <a:pt x="12987" y="25974"/>
                  </a:moveTo>
                  <a:cubicBezTo>
                    <a:pt x="20185" y="25974"/>
                    <a:pt x="25974" y="20185"/>
                    <a:pt x="25974" y="12987"/>
                  </a:cubicBezTo>
                  <a:cubicBezTo>
                    <a:pt x="25974" y="5789"/>
                    <a:pt x="20185" y="0"/>
                    <a:pt x="12987" y="0"/>
                  </a:cubicBezTo>
                  <a:cubicBezTo>
                    <a:pt x="5789" y="0"/>
                    <a:pt x="0" y="5789"/>
                    <a:pt x="0" y="12987"/>
                  </a:cubicBezTo>
                  <a:cubicBezTo>
                    <a:pt x="156" y="20185"/>
                    <a:pt x="5946" y="25974"/>
                    <a:pt x="12987" y="2597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8" name="图形 13">
              <a:extLst>
                <a:ext uri="{FF2B5EF4-FFF2-40B4-BE49-F238E27FC236}">
                  <a16:creationId xmlns:a16="http://schemas.microsoft.com/office/drawing/2014/main" id="{5EDFAE5B-AB70-D399-ED6E-D6F111349253}"/>
                </a:ext>
              </a:extLst>
            </p:cNvPr>
            <p:cNvSpPr/>
            <p:nvPr/>
          </p:nvSpPr>
          <p:spPr>
            <a:xfrm>
              <a:off x="7766798" y="2761879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49" name="图形 13">
              <a:extLst>
                <a:ext uri="{FF2B5EF4-FFF2-40B4-BE49-F238E27FC236}">
                  <a16:creationId xmlns:a16="http://schemas.microsoft.com/office/drawing/2014/main" id="{917EF6D0-E252-534E-3A33-08E5DB4F261B}"/>
                </a:ext>
              </a:extLst>
            </p:cNvPr>
            <p:cNvSpPr/>
            <p:nvPr/>
          </p:nvSpPr>
          <p:spPr>
            <a:xfrm>
              <a:off x="7805760" y="2871095"/>
              <a:ext cx="15959" cy="15960"/>
            </a:xfrm>
            <a:custGeom>
              <a:avLst/>
              <a:gdLst>
                <a:gd name="connsiteX0" fmla="*/ 7980 w 15959"/>
                <a:gd name="connsiteY0" fmla="*/ 15960 h 15960"/>
                <a:gd name="connsiteX1" fmla="*/ 15960 w 15959"/>
                <a:gd name="connsiteY1" fmla="*/ 7980 h 15960"/>
                <a:gd name="connsiteX2" fmla="*/ 7980 w 15959"/>
                <a:gd name="connsiteY2" fmla="*/ 0 h 15960"/>
                <a:gd name="connsiteX3" fmla="*/ 0 w 15959"/>
                <a:gd name="connsiteY3" fmla="*/ 7980 h 15960"/>
                <a:gd name="connsiteX4" fmla="*/ 7980 w 15959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9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0" name="图形 13">
              <a:extLst>
                <a:ext uri="{FF2B5EF4-FFF2-40B4-BE49-F238E27FC236}">
                  <a16:creationId xmlns:a16="http://schemas.microsoft.com/office/drawing/2014/main" id="{258ECA8B-6B2A-E898-2E21-44393104DC29}"/>
                </a:ext>
              </a:extLst>
            </p:cNvPr>
            <p:cNvSpPr/>
            <p:nvPr/>
          </p:nvSpPr>
          <p:spPr>
            <a:xfrm>
              <a:off x="7836897" y="2980938"/>
              <a:ext cx="13456" cy="13456"/>
            </a:xfrm>
            <a:custGeom>
              <a:avLst/>
              <a:gdLst>
                <a:gd name="connsiteX0" fmla="*/ 6728 w 13456"/>
                <a:gd name="connsiteY0" fmla="*/ 13456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6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6"/>
                  </a:moveTo>
                  <a:cubicBezTo>
                    <a:pt x="10484" y="13456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157" y="10484"/>
                    <a:pt x="3130" y="13456"/>
                    <a:pt x="6728" y="1345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1" name="图形 13">
              <a:extLst>
                <a:ext uri="{FF2B5EF4-FFF2-40B4-BE49-F238E27FC236}">
                  <a16:creationId xmlns:a16="http://schemas.microsoft.com/office/drawing/2014/main" id="{FDC36B1C-8F94-EAA4-54D7-76A88549E819}"/>
                </a:ext>
              </a:extLst>
            </p:cNvPr>
            <p:cNvSpPr/>
            <p:nvPr/>
          </p:nvSpPr>
          <p:spPr>
            <a:xfrm>
              <a:off x="7857551" y="3088434"/>
              <a:ext cx="19246" cy="19245"/>
            </a:xfrm>
            <a:custGeom>
              <a:avLst/>
              <a:gdLst>
                <a:gd name="connsiteX0" fmla="*/ 9545 w 19246"/>
                <a:gd name="connsiteY0" fmla="*/ 19246 h 19245"/>
                <a:gd name="connsiteX1" fmla="*/ 19246 w 19246"/>
                <a:gd name="connsiteY1" fmla="*/ 9701 h 19245"/>
                <a:gd name="connsiteX2" fmla="*/ 9545 w 19246"/>
                <a:gd name="connsiteY2" fmla="*/ 0 h 19245"/>
                <a:gd name="connsiteX3" fmla="*/ 0 w 19246"/>
                <a:gd name="connsiteY3" fmla="*/ 9701 h 19245"/>
                <a:gd name="connsiteX4" fmla="*/ 9545 w 19246"/>
                <a:gd name="connsiteY4" fmla="*/ 19246 h 1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46" h="19245">
                  <a:moveTo>
                    <a:pt x="9545" y="19246"/>
                  </a:moveTo>
                  <a:cubicBezTo>
                    <a:pt x="14865" y="19246"/>
                    <a:pt x="19246" y="15021"/>
                    <a:pt x="19246" y="9701"/>
                  </a:cubicBezTo>
                  <a:cubicBezTo>
                    <a:pt x="19246" y="4381"/>
                    <a:pt x="14865" y="0"/>
                    <a:pt x="9545" y="0"/>
                  </a:cubicBezTo>
                  <a:cubicBezTo>
                    <a:pt x="4225" y="0"/>
                    <a:pt x="0" y="4381"/>
                    <a:pt x="0" y="9701"/>
                  </a:cubicBezTo>
                  <a:cubicBezTo>
                    <a:pt x="0" y="15021"/>
                    <a:pt x="4225" y="19246"/>
                    <a:pt x="9545" y="192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2" name="图形 13">
              <a:extLst>
                <a:ext uri="{FF2B5EF4-FFF2-40B4-BE49-F238E27FC236}">
                  <a16:creationId xmlns:a16="http://schemas.microsoft.com/office/drawing/2014/main" id="{E31619D0-32B4-4C5F-1DE9-292B3ABB5B12}"/>
                </a:ext>
              </a:extLst>
            </p:cNvPr>
            <p:cNvSpPr/>
            <p:nvPr/>
          </p:nvSpPr>
          <p:spPr>
            <a:xfrm>
              <a:off x="7875698" y="3201249"/>
              <a:ext cx="16747" cy="16742"/>
            </a:xfrm>
            <a:custGeom>
              <a:avLst/>
              <a:gdLst>
                <a:gd name="connsiteX0" fmla="*/ 8298 w 16747"/>
                <a:gd name="connsiteY0" fmla="*/ 16743 h 16742"/>
                <a:gd name="connsiteX1" fmla="*/ 16747 w 16747"/>
                <a:gd name="connsiteY1" fmla="*/ 8450 h 16742"/>
                <a:gd name="connsiteX2" fmla="*/ 8298 w 16747"/>
                <a:gd name="connsiteY2" fmla="*/ 0 h 16742"/>
                <a:gd name="connsiteX3" fmla="*/ 5 w 16747"/>
                <a:gd name="connsiteY3" fmla="*/ 8450 h 16742"/>
                <a:gd name="connsiteX4" fmla="*/ 8298 w 16747"/>
                <a:gd name="connsiteY4" fmla="*/ 16743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7" h="16742">
                  <a:moveTo>
                    <a:pt x="8298" y="16743"/>
                  </a:moveTo>
                  <a:cubicBezTo>
                    <a:pt x="12992" y="16743"/>
                    <a:pt x="16747" y="12987"/>
                    <a:pt x="16747" y="8450"/>
                  </a:cubicBezTo>
                  <a:cubicBezTo>
                    <a:pt x="16747" y="3755"/>
                    <a:pt x="12992" y="0"/>
                    <a:pt x="8298" y="0"/>
                  </a:cubicBezTo>
                  <a:cubicBezTo>
                    <a:pt x="3760" y="0"/>
                    <a:pt x="5" y="3755"/>
                    <a:pt x="5" y="8450"/>
                  </a:cubicBezTo>
                  <a:cubicBezTo>
                    <a:pt x="-151" y="12987"/>
                    <a:pt x="3604" y="16743"/>
                    <a:pt x="8298" y="1674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3" name="图形 13">
              <a:extLst>
                <a:ext uri="{FF2B5EF4-FFF2-40B4-BE49-F238E27FC236}">
                  <a16:creationId xmlns:a16="http://schemas.microsoft.com/office/drawing/2014/main" id="{0B9F5371-B577-A461-CE49-20AA240F3376}"/>
                </a:ext>
              </a:extLst>
            </p:cNvPr>
            <p:cNvSpPr/>
            <p:nvPr/>
          </p:nvSpPr>
          <p:spPr>
            <a:xfrm>
              <a:off x="7886499" y="3314378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2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2" y="11579"/>
                    <a:pt x="15022" y="7511"/>
                  </a:cubicBezTo>
                  <a:cubicBezTo>
                    <a:pt x="15022" y="3442"/>
                    <a:pt x="11579" y="0"/>
                    <a:pt x="7511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735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4" name="图形 13">
              <a:extLst>
                <a:ext uri="{FF2B5EF4-FFF2-40B4-BE49-F238E27FC236}">
                  <a16:creationId xmlns:a16="http://schemas.microsoft.com/office/drawing/2014/main" id="{26CAAAA0-09C3-CBEC-9B42-1384E826D5B2}"/>
                </a:ext>
              </a:extLst>
            </p:cNvPr>
            <p:cNvSpPr/>
            <p:nvPr/>
          </p:nvSpPr>
          <p:spPr>
            <a:xfrm>
              <a:off x="8017622" y="3429227"/>
              <a:ext cx="10953" cy="10952"/>
            </a:xfrm>
            <a:custGeom>
              <a:avLst/>
              <a:gdLst>
                <a:gd name="connsiteX0" fmla="*/ 5477 w 10953"/>
                <a:gd name="connsiteY0" fmla="*/ 10953 h 10952"/>
                <a:gd name="connsiteX1" fmla="*/ 10953 w 10953"/>
                <a:gd name="connsiteY1" fmla="*/ 5476 h 10952"/>
                <a:gd name="connsiteX2" fmla="*/ 5477 w 10953"/>
                <a:gd name="connsiteY2" fmla="*/ 0 h 10952"/>
                <a:gd name="connsiteX3" fmla="*/ 0 w 10953"/>
                <a:gd name="connsiteY3" fmla="*/ 5476 h 10952"/>
                <a:gd name="connsiteX4" fmla="*/ 5477 w 10953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6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6"/>
                  </a:cubicBezTo>
                  <a:cubicBezTo>
                    <a:pt x="0" y="8449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5" name="图形 13">
              <a:extLst>
                <a:ext uri="{FF2B5EF4-FFF2-40B4-BE49-F238E27FC236}">
                  <a16:creationId xmlns:a16="http://schemas.microsoft.com/office/drawing/2014/main" id="{63F7C67B-509C-5E13-9FFF-04BF6A4D0DEF}"/>
                </a:ext>
              </a:extLst>
            </p:cNvPr>
            <p:cNvSpPr/>
            <p:nvPr/>
          </p:nvSpPr>
          <p:spPr>
            <a:xfrm>
              <a:off x="8014492" y="3541887"/>
              <a:ext cx="10953" cy="10952"/>
            </a:xfrm>
            <a:custGeom>
              <a:avLst/>
              <a:gdLst>
                <a:gd name="connsiteX0" fmla="*/ 5477 w 10953"/>
                <a:gd name="connsiteY0" fmla="*/ 10953 h 10952"/>
                <a:gd name="connsiteX1" fmla="*/ 10953 w 10953"/>
                <a:gd name="connsiteY1" fmla="*/ 5477 h 10952"/>
                <a:gd name="connsiteX2" fmla="*/ 5477 w 10953"/>
                <a:gd name="connsiteY2" fmla="*/ 0 h 10952"/>
                <a:gd name="connsiteX3" fmla="*/ 0 w 10953"/>
                <a:gd name="connsiteY3" fmla="*/ 5477 h 10952"/>
                <a:gd name="connsiteX4" fmla="*/ 5477 w 10953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3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7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0" y="8449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6" name="图形 13">
              <a:extLst>
                <a:ext uri="{FF2B5EF4-FFF2-40B4-BE49-F238E27FC236}">
                  <a16:creationId xmlns:a16="http://schemas.microsoft.com/office/drawing/2014/main" id="{F7272806-53CE-B015-3ED5-F2FE86B89010}"/>
                </a:ext>
              </a:extLst>
            </p:cNvPr>
            <p:cNvSpPr/>
            <p:nvPr/>
          </p:nvSpPr>
          <p:spPr>
            <a:xfrm>
              <a:off x="8005417" y="3654702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347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7" name="图形 13">
              <a:extLst>
                <a:ext uri="{FF2B5EF4-FFF2-40B4-BE49-F238E27FC236}">
                  <a16:creationId xmlns:a16="http://schemas.microsoft.com/office/drawing/2014/main" id="{7A02B928-06FE-ED24-33B6-9EC31EC7F796}"/>
                </a:ext>
              </a:extLst>
            </p:cNvPr>
            <p:cNvSpPr/>
            <p:nvPr/>
          </p:nvSpPr>
          <p:spPr>
            <a:xfrm>
              <a:off x="7989613" y="3766423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347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8" name="图形 13">
              <a:extLst>
                <a:ext uri="{FF2B5EF4-FFF2-40B4-BE49-F238E27FC236}">
                  <a16:creationId xmlns:a16="http://schemas.microsoft.com/office/drawing/2014/main" id="{3F3715C2-20F9-5796-5BA1-FBB9255AAC03}"/>
                </a:ext>
              </a:extLst>
            </p:cNvPr>
            <p:cNvSpPr/>
            <p:nvPr/>
          </p:nvSpPr>
          <p:spPr>
            <a:xfrm>
              <a:off x="7968490" y="3877830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59" name="图形 13">
              <a:extLst>
                <a:ext uri="{FF2B5EF4-FFF2-40B4-BE49-F238E27FC236}">
                  <a16:creationId xmlns:a16="http://schemas.microsoft.com/office/drawing/2014/main" id="{2613555B-71B7-D1FE-AB58-DC247664ED49}"/>
                </a:ext>
              </a:extLst>
            </p:cNvPr>
            <p:cNvSpPr/>
            <p:nvPr/>
          </p:nvSpPr>
          <p:spPr>
            <a:xfrm>
              <a:off x="7936252" y="3982665"/>
              <a:ext cx="16591" cy="16898"/>
            </a:xfrm>
            <a:custGeom>
              <a:avLst/>
              <a:gdLst>
                <a:gd name="connsiteX0" fmla="*/ 8298 w 16591"/>
                <a:gd name="connsiteY0" fmla="*/ 16899 h 16898"/>
                <a:gd name="connsiteX1" fmla="*/ 16591 w 16591"/>
                <a:gd name="connsiteY1" fmla="*/ 8450 h 16898"/>
                <a:gd name="connsiteX2" fmla="*/ 8298 w 16591"/>
                <a:gd name="connsiteY2" fmla="*/ 0 h 16898"/>
                <a:gd name="connsiteX3" fmla="*/ 5 w 16591"/>
                <a:gd name="connsiteY3" fmla="*/ 8450 h 16898"/>
                <a:gd name="connsiteX4" fmla="*/ 8298 w 16591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" h="16898">
                  <a:moveTo>
                    <a:pt x="8298" y="16899"/>
                  </a:moveTo>
                  <a:cubicBezTo>
                    <a:pt x="12835" y="16899"/>
                    <a:pt x="16591" y="13144"/>
                    <a:pt x="16591" y="8450"/>
                  </a:cubicBezTo>
                  <a:cubicBezTo>
                    <a:pt x="16591" y="3912"/>
                    <a:pt x="12835" y="0"/>
                    <a:pt x="8298" y="0"/>
                  </a:cubicBezTo>
                  <a:cubicBezTo>
                    <a:pt x="3760" y="0"/>
                    <a:pt x="5" y="3755"/>
                    <a:pt x="5" y="8450"/>
                  </a:cubicBezTo>
                  <a:cubicBezTo>
                    <a:pt x="-151" y="13144"/>
                    <a:pt x="3604" y="16899"/>
                    <a:pt x="8298" y="1689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0" name="图形 13">
              <a:extLst>
                <a:ext uri="{FF2B5EF4-FFF2-40B4-BE49-F238E27FC236}">
                  <a16:creationId xmlns:a16="http://schemas.microsoft.com/office/drawing/2014/main" id="{EF3630B5-78F5-1CD1-B99F-FF2F3D518179}"/>
                </a:ext>
              </a:extLst>
            </p:cNvPr>
            <p:cNvSpPr/>
            <p:nvPr/>
          </p:nvSpPr>
          <p:spPr>
            <a:xfrm>
              <a:off x="7901990" y="4090317"/>
              <a:ext cx="16585" cy="16742"/>
            </a:xfrm>
            <a:custGeom>
              <a:avLst/>
              <a:gdLst>
                <a:gd name="connsiteX0" fmla="*/ 8293 w 16585"/>
                <a:gd name="connsiteY0" fmla="*/ 16742 h 16742"/>
                <a:gd name="connsiteX1" fmla="*/ 16586 w 16585"/>
                <a:gd name="connsiteY1" fmla="*/ 8293 h 16742"/>
                <a:gd name="connsiteX2" fmla="*/ 8293 w 16585"/>
                <a:gd name="connsiteY2" fmla="*/ 0 h 16742"/>
                <a:gd name="connsiteX3" fmla="*/ 0 w 16585"/>
                <a:gd name="connsiteY3" fmla="*/ 8293 h 16742"/>
                <a:gd name="connsiteX4" fmla="*/ 8293 w 16585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742">
                  <a:moveTo>
                    <a:pt x="8293" y="16742"/>
                  </a:moveTo>
                  <a:cubicBezTo>
                    <a:pt x="12987" y="16742"/>
                    <a:pt x="16586" y="12987"/>
                    <a:pt x="16586" y="8293"/>
                  </a:cubicBezTo>
                  <a:cubicBezTo>
                    <a:pt x="16586" y="3755"/>
                    <a:pt x="12830" y="0"/>
                    <a:pt x="8293" y="0"/>
                  </a:cubicBezTo>
                  <a:cubicBezTo>
                    <a:pt x="3755" y="0"/>
                    <a:pt x="0" y="3755"/>
                    <a:pt x="0" y="8293"/>
                  </a:cubicBezTo>
                  <a:cubicBezTo>
                    <a:pt x="0" y="12987"/>
                    <a:pt x="3599" y="16742"/>
                    <a:pt x="8293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1" name="图形 13">
              <a:extLst>
                <a:ext uri="{FF2B5EF4-FFF2-40B4-BE49-F238E27FC236}">
                  <a16:creationId xmlns:a16="http://schemas.microsoft.com/office/drawing/2014/main" id="{F10DB277-0914-593A-EF60-659F1DEA6530}"/>
                </a:ext>
              </a:extLst>
            </p:cNvPr>
            <p:cNvSpPr/>
            <p:nvPr/>
          </p:nvSpPr>
          <p:spPr>
            <a:xfrm>
              <a:off x="7864280" y="4198126"/>
              <a:ext cx="11578" cy="11735"/>
            </a:xfrm>
            <a:custGeom>
              <a:avLst/>
              <a:gdLst>
                <a:gd name="connsiteX0" fmla="*/ 5789 w 11578"/>
                <a:gd name="connsiteY0" fmla="*/ 11735 h 11735"/>
                <a:gd name="connsiteX1" fmla="*/ 11579 w 11578"/>
                <a:gd name="connsiteY1" fmla="*/ 5946 h 11735"/>
                <a:gd name="connsiteX2" fmla="*/ 5789 w 11578"/>
                <a:gd name="connsiteY2" fmla="*/ 0 h 11735"/>
                <a:gd name="connsiteX3" fmla="*/ 0 w 11578"/>
                <a:gd name="connsiteY3" fmla="*/ 5946 h 11735"/>
                <a:gd name="connsiteX4" fmla="*/ 5789 w 11578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735">
                  <a:moveTo>
                    <a:pt x="5789" y="11735"/>
                  </a:moveTo>
                  <a:cubicBezTo>
                    <a:pt x="9075" y="11735"/>
                    <a:pt x="11579" y="9075"/>
                    <a:pt x="11579" y="5946"/>
                  </a:cubicBezTo>
                  <a:cubicBezTo>
                    <a:pt x="11579" y="2660"/>
                    <a:pt x="8918" y="0"/>
                    <a:pt x="5789" y="0"/>
                  </a:cubicBezTo>
                  <a:cubicBezTo>
                    <a:pt x="2504" y="0"/>
                    <a:pt x="0" y="2660"/>
                    <a:pt x="0" y="5946"/>
                  </a:cubicBezTo>
                  <a:cubicBezTo>
                    <a:pt x="0" y="9232"/>
                    <a:pt x="2504" y="11735"/>
                    <a:pt x="5789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2" name="图形 13">
              <a:extLst>
                <a:ext uri="{FF2B5EF4-FFF2-40B4-BE49-F238E27FC236}">
                  <a16:creationId xmlns:a16="http://schemas.microsoft.com/office/drawing/2014/main" id="{26D6085F-519A-7592-4033-8A7659857849}"/>
                </a:ext>
              </a:extLst>
            </p:cNvPr>
            <p:cNvSpPr/>
            <p:nvPr/>
          </p:nvSpPr>
          <p:spPr>
            <a:xfrm>
              <a:off x="7813583" y="4296546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3" name="图形 13">
              <a:extLst>
                <a:ext uri="{FF2B5EF4-FFF2-40B4-BE49-F238E27FC236}">
                  <a16:creationId xmlns:a16="http://schemas.microsoft.com/office/drawing/2014/main" id="{E8802E0A-71E1-20ED-3FEF-F8428E6CA88D}"/>
                </a:ext>
              </a:extLst>
            </p:cNvPr>
            <p:cNvSpPr/>
            <p:nvPr/>
          </p:nvSpPr>
          <p:spPr>
            <a:xfrm>
              <a:off x="7766485" y="4401382"/>
              <a:ext cx="11578" cy="11578"/>
            </a:xfrm>
            <a:custGeom>
              <a:avLst/>
              <a:gdLst>
                <a:gd name="connsiteX0" fmla="*/ 11579 w 11578"/>
                <a:gd name="connsiteY0" fmla="*/ 5789 h 11578"/>
                <a:gd name="connsiteX1" fmla="*/ 5790 w 11578"/>
                <a:gd name="connsiteY1" fmla="*/ 11579 h 11578"/>
                <a:gd name="connsiteX2" fmla="*/ 0 w 11578"/>
                <a:gd name="connsiteY2" fmla="*/ 5789 h 11578"/>
                <a:gd name="connsiteX3" fmla="*/ 5790 w 11578"/>
                <a:gd name="connsiteY3" fmla="*/ 0 h 11578"/>
                <a:gd name="connsiteX4" fmla="*/ 11579 w 11578"/>
                <a:gd name="connsiteY4" fmla="*/ 578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578">
                  <a:moveTo>
                    <a:pt x="11579" y="5789"/>
                  </a:moveTo>
                  <a:cubicBezTo>
                    <a:pt x="11579" y="8987"/>
                    <a:pt x="8987" y="11579"/>
                    <a:pt x="5790" y="11579"/>
                  </a:cubicBezTo>
                  <a:cubicBezTo>
                    <a:pt x="2592" y="11579"/>
                    <a:pt x="0" y="8987"/>
                    <a:pt x="0" y="5789"/>
                  </a:cubicBezTo>
                  <a:cubicBezTo>
                    <a:pt x="0" y="2592"/>
                    <a:pt x="2592" y="0"/>
                    <a:pt x="5790" y="0"/>
                  </a:cubicBezTo>
                  <a:cubicBezTo>
                    <a:pt x="8987" y="0"/>
                    <a:pt x="11579" y="2592"/>
                    <a:pt x="11579" y="578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4" name="图形 13">
              <a:extLst>
                <a:ext uri="{FF2B5EF4-FFF2-40B4-BE49-F238E27FC236}">
                  <a16:creationId xmlns:a16="http://schemas.microsoft.com/office/drawing/2014/main" id="{677C4817-EED9-9CB9-2F52-CB19642CC450}"/>
                </a:ext>
              </a:extLst>
            </p:cNvPr>
            <p:cNvSpPr/>
            <p:nvPr/>
          </p:nvSpPr>
          <p:spPr>
            <a:xfrm>
              <a:off x="7705305" y="4494795"/>
              <a:ext cx="19245" cy="19246"/>
            </a:xfrm>
            <a:custGeom>
              <a:avLst/>
              <a:gdLst>
                <a:gd name="connsiteX0" fmla="*/ 9545 w 19245"/>
                <a:gd name="connsiteY0" fmla="*/ 19246 h 19246"/>
                <a:gd name="connsiteX1" fmla="*/ 19246 w 19245"/>
                <a:gd name="connsiteY1" fmla="*/ 9545 h 19246"/>
                <a:gd name="connsiteX2" fmla="*/ 9545 w 19245"/>
                <a:gd name="connsiteY2" fmla="*/ 0 h 19246"/>
                <a:gd name="connsiteX3" fmla="*/ 0 w 19245"/>
                <a:gd name="connsiteY3" fmla="*/ 9545 h 19246"/>
                <a:gd name="connsiteX4" fmla="*/ 9545 w 19245"/>
                <a:gd name="connsiteY4" fmla="*/ 19246 h 1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45" h="19246">
                  <a:moveTo>
                    <a:pt x="9545" y="19246"/>
                  </a:moveTo>
                  <a:cubicBezTo>
                    <a:pt x="14865" y="19246"/>
                    <a:pt x="19246" y="14865"/>
                    <a:pt x="19246" y="9545"/>
                  </a:cubicBezTo>
                  <a:cubicBezTo>
                    <a:pt x="19246" y="4225"/>
                    <a:pt x="14865" y="0"/>
                    <a:pt x="9545" y="0"/>
                  </a:cubicBezTo>
                  <a:cubicBezTo>
                    <a:pt x="4225" y="0"/>
                    <a:pt x="0" y="4381"/>
                    <a:pt x="0" y="9545"/>
                  </a:cubicBezTo>
                  <a:cubicBezTo>
                    <a:pt x="0" y="14865"/>
                    <a:pt x="4381" y="19246"/>
                    <a:pt x="9545" y="192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5" name="图形 13">
              <a:extLst>
                <a:ext uri="{FF2B5EF4-FFF2-40B4-BE49-F238E27FC236}">
                  <a16:creationId xmlns:a16="http://schemas.microsoft.com/office/drawing/2014/main" id="{B4370AD0-8BE8-BAE9-2621-CA6DB5224590}"/>
                </a:ext>
              </a:extLst>
            </p:cNvPr>
            <p:cNvSpPr/>
            <p:nvPr/>
          </p:nvSpPr>
          <p:spPr>
            <a:xfrm>
              <a:off x="7642717" y="4588365"/>
              <a:ext cx="19089" cy="19402"/>
            </a:xfrm>
            <a:custGeom>
              <a:avLst/>
              <a:gdLst>
                <a:gd name="connsiteX0" fmla="*/ 9545 w 19089"/>
                <a:gd name="connsiteY0" fmla="*/ 19402 h 19402"/>
                <a:gd name="connsiteX1" fmla="*/ 19090 w 19089"/>
                <a:gd name="connsiteY1" fmla="*/ 9701 h 19402"/>
                <a:gd name="connsiteX2" fmla="*/ 9545 w 19089"/>
                <a:gd name="connsiteY2" fmla="*/ 0 h 19402"/>
                <a:gd name="connsiteX3" fmla="*/ 0 w 19089"/>
                <a:gd name="connsiteY3" fmla="*/ 9701 h 19402"/>
                <a:gd name="connsiteX4" fmla="*/ 9545 w 19089"/>
                <a:gd name="connsiteY4" fmla="*/ 19402 h 1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9" h="19402">
                  <a:moveTo>
                    <a:pt x="9545" y="19402"/>
                  </a:moveTo>
                  <a:cubicBezTo>
                    <a:pt x="14865" y="19402"/>
                    <a:pt x="19090" y="15021"/>
                    <a:pt x="19090" y="9701"/>
                  </a:cubicBezTo>
                  <a:cubicBezTo>
                    <a:pt x="19090" y="4381"/>
                    <a:pt x="14865" y="0"/>
                    <a:pt x="9545" y="0"/>
                  </a:cubicBezTo>
                  <a:cubicBezTo>
                    <a:pt x="4225" y="0"/>
                    <a:pt x="0" y="4381"/>
                    <a:pt x="0" y="9701"/>
                  </a:cubicBezTo>
                  <a:cubicBezTo>
                    <a:pt x="0" y="15021"/>
                    <a:pt x="4225" y="19402"/>
                    <a:pt x="9545" y="1940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6" name="图形 13">
              <a:extLst>
                <a:ext uri="{FF2B5EF4-FFF2-40B4-BE49-F238E27FC236}">
                  <a16:creationId xmlns:a16="http://schemas.microsoft.com/office/drawing/2014/main" id="{7FB6E056-77BA-DF0F-DC3A-B94750C08C68}"/>
                </a:ext>
              </a:extLst>
            </p:cNvPr>
            <p:cNvSpPr/>
            <p:nvPr/>
          </p:nvSpPr>
          <p:spPr>
            <a:xfrm>
              <a:off x="7569486" y="4673328"/>
              <a:ext cx="30045" cy="30042"/>
            </a:xfrm>
            <a:custGeom>
              <a:avLst/>
              <a:gdLst>
                <a:gd name="connsiteX0" fmla="*/ 15024 w 30045"/>
                <a:gd name="connsiteY0" fmla="*/ 30042 h 30042"/>
                <a:gd name="connsiteX1" fmla="*/ 30045 w 30045"/>
                <a:gd name="connsiteY1" fmla="*/ 15021 h 30042"/>
                <a:gd name="connsiteX2" fmla="*/ 15024 w 30045"/>
                <a:gd name="connsiteY2" fmla="*/ 0 h 30042"/>
                <a:gd name="connsiteX3" fmla="*/ 3 w 30045"/>
                <a:gd name="connsiteY3" fmla="*/ 15021 h 30042"/>
                <a:gd name="connsiteX4" fmla="*/ 15024 w 30045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5" h="30042">
                  <a:moveTo>
                    <a:pt x="15024" y="30042"/>
                  </a:moveTo>
                  <a:cubicBezTo>
                    <a:pt x="23317" y="30042"/>
                    <a:pt x="30045" y="23314"/>
                    <a:pt x="30045" y="15021"/>
                  </a:cubicBezTo>
                  <a:cubicBezTo>
                    <a:pt x="30045" y="6728"/>
                    <a:pt x="23317" y="0"/>
                    <a:pt x="15024" y="0"/>
                  </a:cubicBezTo>
                  <a:cubicBezTo>
                    <a:pt x="6731" y="0"/>
                    <a:pt x="3" y="6728"/>
                    <a:pt x="3" y="15021"/>
                  </a:cubicBezTo>
                  <a:cubicBezTo>
                    <a:pt x="-154" y="23314"/>
                    <a:pt x="6731" y="30042"/>
                    <a:pt x="15024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7" name="图形 13">
              <a:extLst>
                <a:ext uri="{FF2B5EF4-FFF2-40B4-BE49-F238E27FC236}">
                  <a16:creationId xmlns:a16="http://schemas.microsoft.com/office/drawing/2014/main" id="{82254235-09AB-D6E4-4927-BCB9627C004B}"/>
                </a:ext>
              </a:extLst>
            </p:cNvPr>
            <p:cNvSpPr/>
            <p:nvPr/>
          </p:nvSpPr>
          <p:spPr>
            <a:xfrm>
              <a:off x="7505954" y="4768619"/>
              <a:ext cx="11585" cy="11735"/>
            </a:xfrm>
            <a:custGeom>
              <a:avLst/>
              <a:gdLst>
                <a:gd name="connsiteX0" fmla="*/ 5796 w 11585"/>
                <a:gd name="connsiteY0" fmla="*/ 11735 h 11735"/>
                <a:gd name="connsiteX1" fmla="*/ 11586 w 11585"/>
                <a:gd name="connsiteY1" fmla="*/ 5790 h 11735"/>
                <a:gd name="connsiteX2" fmla="*/ 5796 w 11585"/>
                <a:gd name="connsiteY2" fmla="*/ 0 h 11735"/>
                <a:gd name="connsiteX3" fmla="*/ 7 w 11585"/>
                <a:gd name="connsiteY3" fmla="*/ 5790 h 11735"/>
                <a:gd name="connsiteX4" fmla="*/ 5796 w 1158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735">
                  <a:moveTo>
                    <a:pt x="5796" y="11735"/>
                  </a:moveTo>
                  <a:cubicBezTo>
                    <a:pt x="9082" y="11735"/>
                    <a:pt x="11586" y="9075"/>
                    <a:pt x="11586" y="5790"/>
                  </a:cubicBezTo>
                  <a:cubicBezTo>
                    <a:pt x="11586" y="2504"/>
                    <a:pt x="8925" y="0"/>
                    <a:pt x="5796" y="0"/>
                  </a:cubicBezTo>
                  <a:cubicBezTo>
                    <a:pt x="2510" y="0"/>
                    <a:pt x="7" y="2660"/>
                    <a:pt x="7" y="5790"/>
                  </a:cubicBezTo>
                  <a:cubicBezTo>
                    <a:pt x="-150" y="9075"/>
                    <a:pt x="2510" y="11735"/>
                    <a:pt x="579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8" name="图形 13">
              <a:extLst>
                <a:ext uri="{FF2B5EF4-FFF2-40B4-BE49-F238E27FC236}">
                  <a16:creationId xmlns:a16="http://schemas.microsoft.com/office/drawing/2014/main" id="{9F89C44E-E11B-A8B2-087B-3FD7F4F2CFA0}"/>
                </a:ext>
              </a:extLst>
            </p:cNvPr>
            <p:cNvSpPr/>
            <p:nvPr/>
          </p:nvSpPr>
          <p:spPr>
            <a:xfrm>
              <a:off x="7417398" y="4839657"/>
              <a:ext cx="33484" cy="33484"/>
            </a:xfrm>
            <a:custGeom>
              <a:avLst/>
              <a:gdLst>
                <a:gd name="connsiteX0" fmla="*/ 16743 w 33484"/>
                <a:gd name="connsiteY0" fmla="*/ 33485 h 33484"/>
                <a:gd name="connsiteX1" fmla="*/ 33485 w 33484"/>
                <a:gd name="connsiteY1" fmla="*/ 16742 h 33484"/>
                <a:gd name="connsiteX2" fmla="*/ 16743 w 33484"/>
                <a:gd name="connsiteY2" fmla="*/ 0 h 33484"/>
                <a:gd name="connsiteX3" fmla="*/ 0 w 33484"/>
                <a:gd name="connsiteY3" fmla="*/ 16742 h 33484"/>
                <a:gd name="connsiteX4" fmla="*/ 16743 w 33484"/>
                <a:gd name="connsiteY4" fmla="*/ 33485 h 3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84" h="33484">
                  <a:moveTo>
                    <a:pt x="16743" y="33485"/>
                  </a:moveTo>
                  <a:cubicBezTo>
                    <a:pt x="25974" y="33485"/>
                    <a:pt x="33485" y="25974"/>
                    <a:pt x="33485" y="16742"/>
                  </a:cubicBezTo>
                  <a:cubicBezTo>
                    <a:pt x="33485" y="7511"/>
                    <a:pt x="25974" y="0"/>
                    <a:pt x="16743" y="0"/>
                  </a:cubicBezTo>
                  <a:cubicBezTo>
                    <a:pt x="7511" y="0"/>
                    <a:pt x="0" y="7511"/>
                    <a:pt x="0" y="16742"/>
                  </a:cubicBezTo>
                  <a:cubicBezTo>
                    <a:pt x="0" y="25974"/>
                    <a:pt x="7511" y="33485"/>
                    <a:pt x="16743" y="3348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69" name="图形 13">
              <a:extLst>
                <a:ext uri="{FF2B5EF4-FFF2-40B4-BE49-F238E27FC236}">
                  <a16:creationId xmlns:a16="http://schemas.microsoft.com/office/drawing/2014/main" id="{0892C0BE-3359-CA61-0A59-0F2FC307CC83}"/>
                </a:ext>
              </a:extLst>
            </p:cNvPr>
            <p:cNvSpPr/>
            <p:nvPr/>
          </p:nvSpPr>
          <p:spPr>
            <a:xfrm>
              <a:off x="7347299" y="4928846"/>
              <a:ext cx="10014" cy="10014"/>
            </a:xfrm>
            <a:custGeom>
              <a:avLst/>
              <a:gdLst>
                <a:gd name="connsiteX0" fmla="*/ 10014 w 10014"/>
                <a:gd name="connsiteY0" fmla="*/ 5007 h 10014"/>
                <a:gd name="connsiteX1" fmla="*/ 5007 w 10014"/>
                <a:gd name="connsiteY1" fmla="*/ 10014 h 10014"/>
                <a:gd name="connsiteX2" fmla="*/ 0 w 10014"/>
                <a:gd name="connsiteY2" fmla="*/ 5007 h 10014"/>
                <a:gd name="connsiteX3" fmla="*/ 5007 w 10014"/>
                <a:gd name="connsiteY3" fmla="*/ 0 h 10014"/>
                <a:gd name="connsiteX4" fmla="*/ 10014 w 10014"/>
                <a:gd name="connsiteY4" fmla="*/ 5007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10014" y="5007"/>
                  </a:moveTo>
                  <a:cubicBezTo>
                    <a:pt x="10014" y="7772"/>
                    <a:pt x="7772" y="10014"/>
                    <a:pt x="5007" y="10014"/>
                  </a:cubicBezTo>
                  <a:cubicBezTo>
                    <a:pt x="2242" y="10014"/>
                    <a:pt x="0" y="7773"/>
                    <a:pt x="0" y="5007"/>
                  </a:cubicBezTo>
                  <a:cubicBezTo>
                    <a:pt x="0" y="2242"/>
                    <a:pt x="2241" y="0"/>
                    <a:pt x="5007" y="0"/>
                  </a:cubicBezTo>
                  <a:cubicBezTo>
                    <a:pt x="7772" y="0"/>
                    <a:pt x="10014" y="2242"/>
                    <a:pt x="1001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0" name="图形 13">
              <a:extLst>
                <a:ext uri="{FF2B5EF4-FFF2-40B4-BE49-F238E27FC236}">
                  <a16:creationId xmlns:a16="http://schemas.microsoft.com/office/drawing/2014/main" id="{B6AA474A-B9CA-213D-A5A6-62A3F40938B2}"/>
                </a:ext>
              </a:extLst>
            </p:cNvPr>
            <p:cNvSpPr/>
            <p:nvPr/>
          </p:nvSpPr>
          <p:spPr>
            <a:xfrm>
              <a:off x="7262335" y="5002856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90" y="7511"/>
                    <a:pt x="7511" y="5789"/>
                    <a:pt x="7511" y="3755"/>
                  </a:cubicBezTo>
                  <a:cubicBezTo>
                    <a:pt x="7511" y="1721"/>
                    <a:pt x="5790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1" name="图形 13">
              <a:extLst>
                <a:ext uri="{FF2B5EF4-FFF2-40B4-BE49-F238E27FC236}">
                  <a16:creationId xmlns:a16="http://schemas.microsoft.com/office/drawing/2014/main" id="{DF082DA3-BA69-314A-34A6-94E02A5AEFBF}"/>
                </a:ext>
              </a:extLst>
            </p:cNvPr>
            <p:cNvSpPr/>
            <p:nvPr/>
          </p:nvSpPr>
          <p:spPr>
            <a:xfrm>
              <a:off x="7162663" y="5061064"/>
              <a:ext cx="26756" cy="26756"/>
            </a:xfrm>
            <a:custGeom>
              <a:avLst/>
              <a:gdLst>
                <a:gd name="connsiteX0" fmla="*/ 13300 w 26756"/>
                <a:gd name="connsiteY0" fmla="*/ 26756 h 26756"/>
                <a:gd name="connsiteX1" fmla="*/ 26757 w 26756"/>
                <a:gd name="connsiteY1" fmla="*/ 13300 h 26756"/>
                <a:gd name="connsiteX2" fmla="*/ 13300 w 26756"/>
                <a:gd name="connsiteY2" fmla="*/ 0 h 26756"/>
                <a:gd name="connsiteX3" fmla="*/ 0 w 26756"/>
                <a:gd name="connsiteY3" fmla="*/ 13300 h 26756"/>
                <a:gd name="connsiteX4" fmla="*/ 13300 w 26756"/>
                <a:gd name="connsiteY4" fmla="*/ 26756 h 2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6" h="26756">
                  <a:moveTo>
                    <a:pt x="13300" y="26756"/>
                  </a:moveTo>
                  <a:cubicBezTo>
                    <a:pt x="20654" y="26756"/>
                    <a:pt x="26757" y="20811"/>
                    <a:pt x="26757" y="13300"/>
                  </a:cubicBezTo>
                  <a:cubicBezTo>
                    <a:pt x="26757" y="5946"/>
                    <a:pt x="20811" y="0"/>
                    <a:pt x="13300" y="0"/>
                  </a:cubicBezTo>
                  <a:cubicBezTo>
                    <a:pt x="5946" y="0"/>
                    <a:pt x="0" y="5946"/>
                    <a:pt x="0" y="13300"/>
                  </a:cubicBezTo>
                  <a:cubicBezTo>
                    <a:pt x="0" y="20811"/>
                    <a:pt x="5946" y="26756"/>
                    <a:pt x="13300" y="2675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2" name="图形 13">
              <a:extLst>
                <a:ext uri="{FF2B5EF4-FFF2-40B4-BE49-F238E27FC236}">
                  <a16:creationId xmlns:a16="http://schemas.microsoft.com/office/drawing/2014/main" id="{F2295D65-6B49-8C32-31FB-4009AFF17F70}"/>
                </a:ext>
              </a:extLst>
            </p:cNvPr>
            <p:cNvSpPr/>
            <p:nvPr/>
          </p:nvSpPr>
          <p:spPr>
            <a:xfrm>
              <a:off x="7073005" y="5127876"/>
              <a:ext cx="18463" cy="18463"/>
            </a:xfrm>
            <a:custGeom>
              <a:avLst/>
              <a:gdLst>
                <a:gd name="connsiteX0" fmla="*/ 9232 w 18463"/>
                <a:gd name="connsiteY0" fmla="*/ 18464 h 18463"/>
                <a:gd name="connsiteX1" fmla="*/ 18463 w 18463"/>
                <a:gd name="connsiteY1" fmla="*/ 9232 h 18463"/>
                <a:gd name="connsiteX2" fmla="*/ 9232 w 18463"/>
                <a:gd name="connsiteY2" fmla="*/ 0 h 18463"/>
                <a:gd name="connsiteX3" fmla="*/ 0 w 18463"/>
                <a:gd name="connsiteY3" fmla="*/ 9232 h 18463"/>
                <a:gd name="connsiteX4" fmla="*/ 9232 w 18463"/>
                <a:gd name="connsiteY4" fmla="*/ 18464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9232" y="18464"/>
                  </a:moveTo>
                  <a:cubicBezTo>
                    <a:pt x="14239" y="18464"/>
                    <a:pt x="18463" y="14396"/>
                    <a:pt x="18463" y="9232"/>
                  </a:cubicBezTo>
                  <a:cubicBezTo>
                    <a:pt x="18463" y="4068"/>
                    <a:pt x="14395" y="0"/>
                    <a:pt x="9232" y="0"/>
                  </a:cubicBezTo>
                  <a:cubicBezTo>
                    <a:pt x="4225" y="0"/>
                    <a:pt x="0" y="4068"/>
                    <a:pt x="0" y="9232"/>
                  </a:cubicBezTo>
                  <a:cubicBezTo>
                    <a:pt x="0" y="14239"/>
                    <a:pt x="4068" y="18464"/>
                    <a:pt x="9232" y="184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3" name="图形 13">
              <a:extLst>
                <a:ext uri="{FF2B5EF4-FFF2-40B4-BE49-F238E27FC236}">
                  <a16:creationId xmlns:a16="http://schemas.microsoft.com/office/drawing/2014/main" id="{0A50D894-6F88-122D-71B0-64B43DD3382D}"/>
                </a:ext>
              </a:extLst>
            </p:cNvPr>
            <p:cNvSpPr/>
            <p:nvPr/>
          </p:nvSpPr>
          <p:spPr>
            <a:xfrm>
              <a:off x="6975837" y="5185145"/>
              <a:ext cx="18463" cy="18463"/>
            </a:xfrm>
            <a:custGeom>
              <a:avLst/>
              <a:gdLst>
                <a:gd name="connsiteX0" fmla="*/ 18464 w 18463"/>
                <a:gd name="connsiteY0" fmla="*/ 9232 h 18463"/>
                <a:gd name="connsiteX1" fmla="*/ 9232 w 18463"/>
                <a:gd name="connsiteY1" fmla="*/ 18463 h 18463"/>
                <a:gd name="connsiteX2" fmla="*/ 0 w 18463"/>
                <a:gd name="connsiteY2" fmla="*/ 9232 h 18463"/>
                <a:gd name="connsiteX3" fmla="*/ 9232 w 18463"/>
                <a:gd name="connsiteY3" fmla="*/ 0 h 18463"/>
                <a:gd name="connsiteX4" fmla="*/ 18464 w 18463"/>
                <a:gd name="connsiteY4" fmla="*/ 9232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18464" y="9232"/>
                  </a:moveTo>
                  <a:cubicBezTo>
                    <a:pt x="18464" y="14330"/>
                    <a:pt x="14331" y="18463"/>
                    <a:pt x="9232" y="18463"/>
                  </a:cubicBezTo>
                  <a:cubicBezTo>
                    <a:pt x="4133" y="18463"/>
                    <a:pt x="0" y="14330"/>
                    <a:pt x="0" y="9232"/>
                  </a:cubicBezTo>
                  <a:cubicBezTo>
                    <a:pt x="0" y="4133"/>
                    <a:pt x="4133" y="0"/>
                    <a:pt x="9232" y="0"/>
                  </a:cubicBezTo>
                  <a:cubicBezTo>
                    <a:pt x="14331" y="0"/>
                    <a:pt x="18464" y="4133"/>
                    <a:pt x="18464" y="923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4" name="图形 13">
              <a:extLst>
                <a:ext uri="{FF2B5EF4-FFF2-40B4-BE49-F238E27FC236}">
                  <a16:creationId xmlns:a16="http://schemas.microsoft.com/office/drawing/2014/main" id="{132F3A2F-B1ED-07F1-9A5B-23996069FD42}"/>
                </a:ext>
              </a:extLst>
            </p:cNvPr>
            <p:cNvSpPr/>
            <p:nvPr/>
          </p:nvSpPr>
          <p:spPr>
            <a:xfrm>
              <a:off x="6882423" y="5243665"/>
              <a:ext cx="5007" cy="5006"/>
            </a:xfrm>
            <a:custGeom>
              <a:avLst/>
              <a:gdLst>
                <a:gd name="connsiteX0" fmla="*/ 2504 w 5007"/>
                <a:gd name="connsiteY0" fmla="*/ 5007 h 5006"/>
                <a:gd name="connsiteX1" fmla="*/ 5007 w 5007"/>
                <a:gd name="connsiteY1" fmla="*/ 2504 h 5006"/>
                <a:gd name="connsiteX2" fmla="*/ 2504 w 5007"/>
                <a:gd name="connsiteY2" fmla="*/ 0 h 5006"/>
                <a:gd name="connsiteX3" fmla="*/ 0 w 5007"/>
                <a:gd name="connsiteY3" fmla="*/ 2504 h 5006"/>
                <a:gd name="connsiteX4" fmla="*/ 2504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5" name="图形 13">
              <a:extLst>
                <a:ext uri="{FF2B5EF4-FFF2-40B4-BE49-F238E27FC236}">
                  <a16:creationId xmlns:a16="http://schemas.microsoft.com/office/drawing/2014/main" id="{57C2B11D-884A-9CE7-76CC-38BD12BBF540}"/>
                </a:ext>
              </a:extLst>
            </p:cNvPr>
            <p:cNvSpPr/>
            <p:nvPr/>
          </p:nvSpPr>
          <p:spPr>
            <a:xfrm>
              <a:off x="6777744" y="5287946"/>
              <a:ext cx="8449" cy="8449"/>
            </a:xfrm>
            <a:custGeom>
              <a:avLst/>
              <a:gdLst>
                <a:gd name="connsiteX0" fmla="*/ 4225 w 8449"/>
                <a:gd name="connsiteY0" fmla="*/ 8450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50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50"/>
                  </a:moveTo>
                  <a:cubicBezTo>
                    <a:pt x="6572" y="8450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50"/>
                    <a:pt x="4225" y="84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6" name="图形 13">
              <a:extLst>
                <a:ext uri="{FF2B5EF4-FFF2-40B4-BE49-F238E27FC236}">
                  <a16:creationId xmlns:a16="http://schemas.microsoft.com/office/drawing/2014/main" id="{83D5CA77-21EE-099B-6875-3CCCFEF378DC}"/>
                </a:ext>
              </a:extLst>
            </p:cNvPr>
            <p:cNvSpPr/>
            <p:nvPr/>
          </p:nvSpPr>
          <p:spPr>
            <a:xfrm>
              <a:off x="6671031" y="5326908"/>
              <a:ext cx="10952" cy="10953"/>
            </a:xfrm>
            <a:custGeom>
              <a:avLst/>
              <a:gdLst>
                <a:gd name="connsiteX0" fmla="*/ 5477 w 10952"/>
                <a:gd name="connsiteY0" fmla="*/ 10953 h 10953"/>
                <a:gd name="connsiteX1" fmla="*/ 10953 w 10952"/>
                <a:gd name="connsiteY1" fmla="*/ 5477 h 10953"/>
                <a:gd name="connsiteX2" fmla="*/ 5477 w 10952"/>
                <a:gd name="connsiteY2" fmla="*/ 0 h 10953"/>
                <a:gd name="connsiteX3" fmla="*/ 0 w 10952"/>
                <a:gd name="connsiteY3" fmla="*/ 5477 h 10953"/>
                <a:gd name="connsiteX4" fmla="*/ 5477 w 10952"/>
                <a:gd name="connsiteY4" fmla="*/ 10953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3">
                  <a:moveTo>
                    <a:pt x="5477" y="10953"/>
                  </a:moveTo>
                  <a:cubicBezTo>
                    <a:pt x="8449" y="10953"/>
                    <a:pt x="10953" y="8606"/>
                    <a:pt x="10953" y="5477"/>
                  </a:cubicBezTo>
                  <a:cubicBezTo>
                    <a:pt x="10953" y="2504"/>
                    <a:pt x="8449" y="0"/>
                    <a:pt x="5477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156" y="8606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7" name="图形 13">
              <a:extLst>
                <a:ext uri="{FF2B5EF4-FFF2-40B4-BE49-F238E27FC236}">
                  <a16:creationId xmlns:a16="http://schemas.microsoft.com/office/drawing/2014/main" id="{09581FE3-A94C-62E6-7CD1-BCDD6BDB1448}"/>
                </a:ext>
              </a:extLst>
            </p:cNvPr>
            <p:cNvSpPr/>
            <p:nvPr/>
          </p:nvSpPr>
          <p:spPr>
            <a:xfrm>
              <a:off x="6568386" y="5366025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3 h 1564"/>
                <a:gd name="connsiteX2" fmla="*/ 782 w 1564"/>
                <a:gd name="connsiteY2" fmla="*/ 0 h 1564"/>
                <a:gd name="connsiteX3" fmla="*/ 0 w 1564"/>
                <a:gd name="connsiteY3" fmla="*/ 783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3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3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8" name="图形 13">
              <a:extLst>
                <a:ext uri="{FF2B5EF4-FFF2-40B4-BE49-F238E27FC236}">
                  <a16:creationId xmlns:a16="http://schemas.microsoft.com/office/drawing/2014/main" id="{44B6ECDD-B3A4-8504-1EEA-6875BAAB1BDB}"/>
                </a:ext>
              </a:extLst>
            </p:cNvPr>
            <p:cNvSpPr/>
            <p:nvPr/>
          </p:nvSpPr>
          <p:spPr>
            <a:xfrm>
              <a:off x="6459138" y="5394190"/>
              <a:ext cx="1595" cy="1564"/>
            </a:xfrm>
            <a:custGeom>
              <a:avLst/>
              <a:gdLst>
                <a:gd name="connsiteX0" fmla="*/ 813 w 1595"/>
                <a:gd name="connsiteY0" fmla="*/ 1565 h 1564"/>
                <a:gd name="connsiteX1" fmla="*/ 1595 w 1595"/>
                <a:gd name="connsiteY1" fmla="*/ 782 h 1564"/>
                <a:gd name="connsiteX2" fmla="*/ 813 w 1595"/>
                <a:gd name="connsiteY2" fmla="*/ 0 h 1564"/>
                <a:gd name="connsiteX3" fmla="*/ 31 w 1595"/>
                <a:gd name="connsiteY3" fmla="*/ 782 h 1564"/>
                <a:gd name="connsiteX4" fmla="*/ 813 w 1595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" h="1564">
                  <a:moveTo>
                    <a:pt x="813" y="1565"/>
                  </a:moveTo>
                  <a:cubicBezTo>
                    <a:pt x="1282" y="1565"/>
                    <a:pt x="1595" y="1252"/>
                    <a:pt x="1595" y="782"/>
                  </a:cubicBezTo>
                  <a:cubicBezTo>
                    <a:pt x="1595" y="313"/>
                    <a:pt x="1282" y="0"/>
                    <a:pt x="813" y="0"/>
                  </a:cubicBezTo>
                  <a:cubicBezTo>
                    <a:pt x="344" y="0"/>
                    <a:pt x="31" y="313"/>
                    <a:pt x="31" y="782"/>
                  </a:cubicBezTo>
                  <a:cubicBezTo>
                    <a:pt x="-126" y="1095"/>
                    <a:pt x="344" y="1565"/>
                    <a:pt x="813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79" name="图形 13">
              <a:extLst>
                <a:ext uri="{FF2B5EF4-FFF2-40B4-BE49-F238E27FC236}">
                  <a16:creationId xmlns:a16="http://schemas.microsoft.com/office/drawing/2014/main" id="{17AA82F4-F185-3DB6-CDB3-393D988D0A0B}"/>
                </a:ext>
              </a:extLst>
            </p:cNvPr>
            <p:cNvSpPr/>
            <p:nvPr/>
          </p:nvSpPr>
          <p:spPr>
            <a:xfrm>
              <a:off x="6348544" y="5416096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0" name="图形 13">
              <a:extLst>
                <a:ext uri="{FF2B5EF4-FFF2-40B4-BE49-F238E27FC236}">
                  <a16:creationId xmlns:a16="http://schemas.microsoft.com/office/drawing/2014/main" id="{D2F77157-BC86-AFB5-4A9A-FEFD0350D593}"/>
                </a:ext>
              </a:extLst>
            </p:cNvPr>
            <p:cNvSpPr/>
            <p:nvPr/>
          </p:nvSpPr>
          <p:spPr>
            <a:xfrm>
              <a:off x="6236354" y="5431431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1" name="图形 13">
              <a:extLst>
                <a:ext uri="{FF2B5EF4-FFF2-40B4-BE49-F238E27FC236}">
                  <a16:creationId xmlns:a16="http://schemas.microsoft.com/office/drawing/2014/main" id="{A918114B-08A1-C2B3-6D9E-A9E331F8E63E}"/>
                </a:ext>
              </a:extLst>
            </p:cNvPr>
            <p:cNvSpPr/>
            <p:nvPr/>
          </p:nvSpPr>
          <p:spPr>
            <a:xfrm>
              <a:off x="6124008" y="5440818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470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2" name="图形 13">
              <a:extLst>
                <a:ext uri="{FF2B5EF4-FFF2-40B4-BE49-F238E27FC236}">
                  <a16:creationId xmlns:a16="http://schemas.microsoft.com/office/drawing/2014/main" id="{819327D7-48F2-C969-4E24-A09E7037ED92}"/>
                </a:ext>
              </a:extLst>
            </p:cNvPr>
            <p:cNvSpPr/>
            <p:nvPr/>
          </p:nvSpPr>
          <p:spPr>
            <a:xfrm>
              <a:off x="6011192" y="5443948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3" name="图形 13">
              <a:extLst>
                <a:ext uri="{FF2B5EF4-FFF2-40B4-BE49-F238E27FC236}">
                  <a16:creationId xmlns:a16="http://schemas.microsoft.com/office/drawing/2014/main" id="{2E7712C4-B51B-3785-42D5-DEE02EEBD17A}"/>
                </a:ext>
              </a:extLst>
            </p:cNvPr>
            <p:cNvSpPr/>
            <p:nvPr/>
          </p:nvSpPr>
          <p:spPr>
            <a:xfrm>
              <a:off x="5898533" y="5440818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3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3" y="1878"/>
                    <a:pt x="2503" y="1252"/>
                  </a:cubicBezTo>
                  <a:cubicBezTo>
                    <a:pt x="2503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469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4" name="图形 13">
              <a:extLst>
                <a:ext uri="{FF2B5EF4-FFF2-40B4-BE49-F238E27FC236}">
                  <a16:creationId xmlns:a16="http://schemas.microsoft.com/office/drawing/2014/main" id="{8E1B792F-C62C-4A90-43EA-FBF5ACDD1C85}"/>
                </a:ext>
              </a:extLst>
            </p:cNvPr>
            <p:cNvSpPr/>
            <p:nvPr/>
          </p:nvSpPr>
          <p:spPr>
            <a:xfrm>
              <a:off x="5786625" y="5431900"/>
              <a:ext cx="1595" cy="1564"/>
            </a:xfrm>
            <a:custGeom>
              <a:avLst/>
              <a:gdLst>
                <a:gd name="connsiteX0" fmla="*/ 813 w 1595"/>
                <a:gd name="connsiteY0" fmla="*/ 1565 h 1564"/>
                <a:gd name="connsiteX1" fmla="*/ 1595 w 1595"/>
                <a:gd name="connsiteY1" fmla="*/ 782 h 1564"/>
                <a:gd name="connsiteX2" fmla="*/ 813 w 1595"/>
                <a:gd name="connsiteY2" fmla="*/ 0 h 1564"/>
                <a:gd name="connsiteX3" fmla="*/ 31 w 1595"/>
                <a:gd name="connsiteY3" fmla="*/ 782 h 1564"/>
                <a:gd name="connsiteX4" fmla="*/ 813 w 1595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" h="1564">
                  <a:moveTo>
                    <a:pt x="813" y="1565"/>
                  </a:moveTo>
                  <a:cubicBezTo>
                    <a:pt x="1282" y="1565"/>
                    <a:pt x="1595" y="1252"/>
                    <a:pt x="1595" y="782"/>
                  </a:cubicBezTo>
                  <a:cubicBezTo>
                    <a:pt x="1595" y="313"/>
                    <a:pt x="1282" y="0"/>
                    <a:pt x="813" y="0"/>
                  </a:cubicBezTo>
                  <a:cubicBezTo>
                    <a:pt x="344" y="0"/>
                    <a:pt x="31" y="313"/>
                    <a:pt x="31" y="782"/>
                  </a:cubicBezTo>
                  <a:cubicBezTo>
                    <a:pt x="-126" y="1252"/>
                    <a:pt x="344" y="1565"/>
                    <a:pt x="813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5" name="图形 13">
              <a:extLst>
                <a:ext uri="{FF2B5EF4-FFF2-40B4-BE49-F238E27FC236}">
                  <a16:creationId xmlns:a16="http://schemas.microsoft.com/office/drawing/2014/main" id="{C8C29840-FFD6-4DA9-6224-FB58716ED0D7}"/>
                </a:ext>
              </a:extLst>
            </p:cNvPr>
            <p:cNvSpPr/>
            <p:nvPr/>
          </p:nvSpPr>
          <p:spPr>
            <a:xfrm>
              <a:off x="5674936" y="5416096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6" name="图形 13">
              <a:extLst>
                <a:ext uri="{FF2B5EF4-FFF2-40B4-BE49-F238E27FC236}">
                  <a16:creationId xmlns:a16="http://schemas.microsoft.com/office/drawing/2014/main" id="{01D188F3-B242-1920-265E-B1FCE52CF95D}"/>
                </a:ext>
              </a:extLst>
            </p:cNvPr>
            <p:cNvSpPr/>
            <p:nvPr/>
          </p:nvSpPr>
          <p:spPr>
            <a:xfrm>
              <a:off x="5564623" y="539434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157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7" name="图形 13">
              <a:extLst>
                <a:ext uri="{FF2B5EF4-FFF2-40B4-BE49-F238E27FC236}">
                  <a16:creationId xmlns:a16="http://schemas.microsoft.com/office/drawing/2014/main" id="{925BF4A8-58C1-DD13-0930-E879BA17AED2}"/>
                </a:ext>
              </a:extLst>
            </p:cNvPr>
            <p:cNvSpPr/>
            <p:nvPr/>
          </p:nvSpPr>
          <p:spPr>
            <a:xfrm>
              <a:off x="5455407" y="5366182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3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3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8" name="图形 13">
              <a:extLst>
                <a:ext uri="{FF2B5EF4-FFF2-40B4-BE49-F238E27FC236}">
                  <a16:creationId xmlns:a16="http://schemas.microsoft.com/office/drawing/2014/main" id="{E3BCE778-B3CB-A711-9F9E-8317DDFD2576}"/>
                </a:ext>
              </a:extLst>
            </p:cNvPr>
            <p:cNvSpPr/>
            <p:nvPr/>
          </p:nvSpPr>
          <p:spPr>
            <a:xfrm>
              <a:off x="5346346" y="5330507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30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30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89" name="图形 13">
              <a:extLst>
                <a:ext uri="{FF2B5EF4-FFF2-40B4-BE49-F238E27FC236}">
                  <a16:creationId xmlns:a16="http://schemas.microsoft.com/office/drawing/2014/main" id="{23D7F4C5-4AE3-529C-F5C6-550D565B846B}"/>
                </a:ext>
              </a:extLst>
            </p:cNvPr>
            <p:cNvSpPr/>
            <p:nvPr/>
          </p:nvSpPr>
          <p:spPr>
            <a:xfrm>
              <a:off x="5242293" y="5291545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095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0" name="图形 13">
              <a:extLst>
                <a:ext uri="{FF2B5EF4-FFF2-40B4-BE49-F238E27FC236}">
                  <a16:creationId xmlns:a16="http://schemas.microsoft.com/office/drawing/2014/main" id="{95252755-ACC9-525F-C3DA-C3E58384BA0F}"/>
                </a:ext>
              </a:extLst>
            </p:cNvPr>
            <p:cNvSpPr/>
            <p:nvPr/>
          </p:nvSpPr>
          <p:spPr>
            <a:xfrm>
              <a:off x="5139648" y="5245700"/>
              <a:ext cx="938" cy="938"/>
            </a:xfrm>
            <a:custGeom>
              <a:avLst/>
              <a:gdLst>
                <a:gd name="connsiteX0" fmla="*/ 470 w 938"/>
                <a:gd name="connsiteY0" fmla="*/ 939 h 938"/>
                <a:gd name="connsiteX1" fmla="*/ 939 w 938"/>
                <a:gd name="connsiteY1" fmla="*/ 469 h 938"/>
                <a:gd name="connsiteX2" fmla="*/ 470 w 938"/>
                <a:gd name="connsiteY2" fmla="*/ 0 h 938"/>
                <a:gd name="connsiteX3" fmla="*/ 0 w 938"/>
                <a:gd name="connsiteY3" fmla="*/ 469 h 938"/>
                <a:gd name="connsiteX4" fmla="*/ 470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70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70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626"/>
                    <a:pt x="313" y="939"/>
                    <a:pt x="470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1" name="图形 13">
              <a:extLst>
                <a:ext uri="{FF2B5EF4-FFF2-40B4-BE49-F238E27FC236}">
                  <a16:creationId xmlns:a16="http://schemas.microsoft.com/office/drawing/2014/main" id="{EFC23F98-38C0-316A-1890-520E530EF5A3}"/>
                </a:ext>
              </a:extLst>
            </p:cNvPr>
            <p:cNvSpPr/>
            <p:nvPr/>
          </p:nvSpPr>
          <p:spPr>
            <a:xfrm>
              <a:off x="5038724" y="5193125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3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3" y="1878"/>
                    <a:pt x="2503" y="1252"/>
                  </a:cubicBezTo>
                  <a:cubicBezTo>
                    <a:pt x="2503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469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2" name="图形 13">
              <a:extLst>
                <a:ext uri="{FF2B5EF4-FFF2-40B4-BE49-F238E27FC236}">
                  <a16:creationId xmlns:a16="http://schemas.microsoft.com/office/drawing/2014/main" id="{02110F7A-F566-9E76-3567-74716088EE5D}"/>
                </a:ext>
              </a:extLst>
            </p:cNvPr>
            <p:cNvSpPr/>
            <p:nvPr/>
          </p:nvSpPr>
          <p:spPr>
            <a:xfrm>
              <a:off x="4942338" y="5136639"/>
              <a:ext cx="938" cy="938"/>
            </a:xfrm>
            <a:custGeom>
              <a:avLst/>
              <a:gdLst>
                <a:gd name="connsiteX0" fmla="*/ 470 w 938"/>
                <a:gd name="connsiteY0" fmla="*/ 939 h 938"/>
                <a:gd name="connsiteX1" fmla="*/ 939 w 938"/>
                <a:gd name="connsiteY1" fmla="*/ 469 h 938"/>
                <a:gd name="connsiteX2" fmla="*/ 470 w 938"/>
                <a:gd name="connsiteY2" fmla="*/ 0 h 938"/>
                <a:gd name="connsiteX3" fmla="*/ 0 w 938"/>
                <a:gd name="connsiteY3" fmla="*/ 469 h 938"/>
                <a:gd name="connsiteX4" fmla="*/ 470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70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70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626"/>
                    <a:pt x="157" y="939"/>
                    <a:pt x="470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3" name="图形 13">
              <a:extLst>
                <a:ext uri="{FF2B5EF4-FFF2-40B4-BE49-F238E27FC236}">
                  <a16:creationId xmlns:a16="http://schemas.microsoft.com/office/drawing/2014/main" id="{36C91D70-1FE4-DC81-8205-606C7C6BCDD6}"/>
                </a:ext>
              </a:extLst>
            </p:cNvPr>
            <p:cNvSpPr/>
            <p:nvPr/>
          </p:nvSpPr>
          <p:spPr>
            <a:xfrm>
              <a:off x="4845784" y="5071234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007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007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4" name="图形 13">
              <a:extLst>
                <a:ext uri="{FF2B5EF4-FFF2-40B4-BE49-F238E27FC236}">
                  <a16:creationId xmlns:a16="http://schemas.microsoft.com/office/drawing/2014/main" id="{BDA149CA-9415-7436-3B86-99BCC63A2B8A}"/>
                </a:ext>
              </a:extLst>
            </p:cNvPr>
            <p:cNvSpPr/>
            <p:nvPr/>
          </p:nvSpPr>
          <p:spPr>
            <a:xfrm>
              <a:off x="4758140" y="5005829"/>
              <a:ext cx="1595" cy="1564"/>
            </a:xfrm>
            <a:custGeom>
              <a:avLst/>
              <a:gdLst>
                <a:gd name="connsiteX0" fmla="*/ 813 w 1595"/>
                <a:gd name="connsiteY0" fmla="*/ 1565 h 1564"/>
                <a:gd name="connsiteX1" fmla="*/ 1595 w 1595"/>
                <a:gd name="connsiteY1" fmla="*/ 782 h 1564"/>
                <a:gd name="connsiteX2" fmla="*/ 813 w 1595"/>
                <a:gd name="connsiteY2" fmla="*/ 0 h 1564"/>
                <a:gd name="connsiteX3" fmla="*/ 31 w 1595"/>
                <a:gd name="connsiteY3" fmla="*/ 782 h 1564"/>
                <a:gd name="connsiteX4" fmla="*/ 813 w 1595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" h="1564">
                  <a:moveTo>
                    <a:pt x="813" y="1565"/>
                  </a:moveTo>
                  <a:cubicBezTo>
                    <a:pt x="1282" y="1565"/>
                    <a:pt x="1595" y="1252"/>
                    <a:pt x="1595" y="782"/>
                  </a:cubicBezTo>
                  <a:cubicBezTo>
                    <a:pt x="1595" y="313"/>
                    <a:pt x="1282" y="0"/>
                    <a:pt x="813" y="0"/>
                  </a:cubicBezTo>
                  <a:cubicBezTo>
                    <a:pt x="344" y="0"/>
                    <a:pt x="31" y="313"/>
                    <a:pt x="31" y="782"/>
                  </a:cubicBezTo>
                  <a:cubicBezTo>
                    <a:pt x="-126" y="1252"/>
                    <a:pt x="344" y="1565"/>
                    <a:pt x="813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5" name="图形 13">
              <a:extLst>
                <a:ext uri="{FF2B5EF4-FFF2-40B4-BE49-F238E27FC236}">
                  <a16:creationId xmlns:a16="http://schemas.microsoft.com/office/drawing/2014/main" id="{F61F607D-FB48-2AFA-F24E-0149FF15EBDD}"/>
                </a:ext>
              </a:extLst>
            </p:cNvPr>
            <p:cNvSpPr/>
            <p:nvPr/>
          </p:nvSpPr>
          <p:spPr>
            <a:xfrm>
              <a:off x="4671486" y="4932601"/>
              <a:ext cx="2503" cy="2503"/>
            </a:xfrm>
            <a:custGeom>
              <a:avLst/>
              <a:gdLst>
                <a:gd name="connsiteX0" fmla="*/ 1252 w 2503"/>
                <a:gd name="connsiteY0" fmla="*/ 2503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3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3"/>
                  </a:moveTo>
                  <a:cubicBezTo>
                    <a:pt x="1878" y="2503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626" y="2503"/>
                    <a:pt x="1252" y="250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6" name="图形 13">
              <a:extLst>
                <a:ext uri="{FF2B5EF4-FFF2-40B4-BE49-F238E27FC236}">
                  <a16:creationId xmlns:a16="http://schemas.microsoft.com/office/drawing/2014/main" id="{43CC1CE8-2CF6-8B71-68C6-41C39043D33D}"/>
                </a:ext>
              </a:extLst>
            </p:cNvPr>
            <p:cNvSpPr/>
            <p:nvPr/>
          </p:nvSpPr>
          <p:spPr>
            <a:xfrm>
              <a:off x="4585271" y="4850923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4" y="0"/>
                    <a:pt x="0" y="2504"/>
                    <a:pt x="0" y="5476"/>
                  </a:cubicBezTo>
                  <a:cubicBezTo>
                    <a:pt x="156" y="8449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7" name="图形 13">
              <a:extLst>
                <a:ext uri="{FF2B5EF4-FFF2-40B4-BE49-F238E27FC236}">
                  <a16:creationId xmlns:a16="http://schemas.microsoft.com/office/drawing/2014/main" id="{28CAE1C8-246B-04C0-B1AF-8B58EE917EA7}"/>
                </a:ext>
              </a:extLst>
            </p:cNvPr>
            <p:cNvSpPr/>
            <p:nvPr/>
          </p:nvSpPr>
          <p:spPr>
            <a:xfrm>
              <a:off x="4512042" y="4773157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8" name="图形 13">
              <a:extLst>
                <a:ext uri="{FF2B5EF4-FFF2-40B4-BE49-F238E27FC236}">
                  <a16:creationId xmlns:a16="http://schemas.microsoft.com/office/drawing/2014/main" id="{DC2D5984-3A93-8BEE-228F-15E8B9BD38C4}"/>
                </a:ext>
              </a:extLst>
            </p:cNvPr>
            <p:cNvSpPr/>
            <p:nvPr/>
          </p:nvSpPr>
          <p:spPr>
            <a:xfrm>
              <a:off x="4439752" y="4687567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095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899" name="图形 13">
              <a:extLst>
                <a:ext uri="{FF2B5EF4-FFF2-40B4-BE49-F238E27FC236}">
                  <a16:creationId xmlns:a16="http://schemas.microsoft.com/office/drawing/2014/main" id="{1FE36641-760B-8F3F-8217-6EDAB8A89401}"/>
                </a:ext>
              </a:extLst>
            </p:cNvPr>
            <p:cNvSpPr/>
            <p:nvPr/>
          </p:nvSpPr>
          <p:spPr>
            <a:xfrm>
              <a:off x="4369497" y="4594936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565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164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0" name="图形 13">
              <a:extLst>
                <a:ext uri="{FF2B5EF4-FFF2-40B4-BE49-F238E27FC236}">
                  <a16:creationId xmlns:a16="http://schemas.microsoft.com/office/drawing/2014/main" id="{A5E62335-1847-59BD-ABDD-863A6E7FF45B}"/>
                </a:ext>
              </a:extLst>
            </p:cNvPr>
            <p:cNvSpPr/>
            <p:nvPr/>
          </p:nvSpPr>
          <p:spPr>
            <a:xfrm>
              <a:off x="4309568" y="4503870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156" y="0"/>
                    <a:pt x="0" y="157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1" name="图形 13">
              <a:extLst>
                <a:ext uri="{FF2B5EF4-FFF2-40B4-BE49-F238E27FC236}">
                  <a16:creationId xmlns:a16="http://schemas.microsoft.com/office/drawing/2014/main" id="{C390775E-B6A6-5904-572A-71573BE52F47}"/>
                </a:ext>
              </a:extLst>
            </p:cNvPr>
            <p:cNvSpPr/>
            <p:nvPr/>
          </p:nvSpPr>
          <p:spPr>
            <a:xfrm>
              <a:off x="4250735" y="4405293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30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30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2" name="图形 13">
              <a:extLst>
                <a:ext uri="{FF2B5EF4-FFF2-40B4-BE49-F238E27FC236}">
                  <a16:creationId xmlns:a16="http://schemas.microsoft.com/office/drawing/2014/main" id="{63AB521E-172A-0304-54E5-8B50D08B194A}"/>
                </a:ext>
              </a:extLst>
            </p:cNvPr>
            <p:cNvSpPr/>
            <p:nvPr/>
          </p:nvSpPr>
          <p:spPr>
            <a:xfrm>
              <a:off x="4200195" y="4306248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095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3" name="图形 13">
              <a:extLst>
                <a:ext uri="{FF2B5EF4-FFF2-40B4-BE49-F238E27FC236}">
                  <a16:creationId xmlns:a16="http://schemas.microsoft.com/office/drawing/2014/main" id="{2112DACA-3CA6-CD41-664B-0D86C49BBDA9}"/>
                </a:ext>
              </a:extLst>
            </p:cNvPr>
            <p:cNvSpPr/>
            <p:nvPr/>
          </p:nvSpPr>
          <p:spPr>
            <a:xfrm>
              <a:off x="4152924" y="4202038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6" y="4068"/>
                    <a:pt x="4085" y="3129"/>
                    <a:pt x="4085" y="2034"/>
                  </a:cubicBezTo>
                  <a:cubicBezTo>
                    <a:pt x="4085" y="939"/>
                    <a:pt x="3146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39" y="3286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4" name="图形 13">
              <a:extLst>
                <a:ext uri="{FF2B5EF4-FFF2-40B4-BE49-F238E27FC236}">
                  <a16:creationId xmlns:a16="http://schemas.microsoft.com/office/drawing/2014/main" id="{1F5B125E-53CD-77C9-A39A-12A4FAD063C2}"/>
                </a:ext>
              </a:extLst>
            </p:cNvPr>
            <p:cNvSpPr/>
            <p:nvPr/>
          </p:nvSpPr>
          <p:spPr>
            <a:xfrm>
              <a:off x="4109755" y="4093760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667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5" name="图形 13">
              <a:extLst>
                <a:ext uri="{FF2B5EF4-FFF2-40B4-BE49-F238E27FC236}">
                  <a16:creationId xmlns:a16="http://schemas.microsoft.com/office/drawing/2014/main" id="{8B987FE5-37CB-E193-D398-E1FB4098519C}"/>
                </a:ext>
              </a:extLst>
            </p:cNvPr>
            <p:cNvSpPr/>
            <p:nvPr/>
          </p:nvSpPr>
          <p:spPr>
            <a:xfrm>
              <a:off x="4075488" y="3986264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6" name="图形 13">
              <a:extLst>
                <a:ext uri="{FF2B5EF4-FFF2-40B4-BE49-F238E27FC236}">
                  <a16:creationId xmlns:a16="http://schemas.microsoft.com/office/drawing/2014/main" id="{51FC9E9A-15CF-E193-540E-D58377E74238}"/>
                </a:ext>
              </a:extLst>
            </p:cNvPr>
            <p:cNvSpPr/>
            <p:nvPr/>
          </p:nvSpPr>
          <p:spPr>
            <a:xfrm>
              <a:off x="4051078" y="3880803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469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7" name="图形 13">
              <a:extLst>
                <a:ext uri="{FF2B5EF4-FFF2-40B4-BE49-F238E27FC236}">
                  <a16:creationId xmlns:a16="http://schemas.microsoft.com/office/drawing/2014/main" id="{8AEFFEF7-1CE5-77DB-50E2-5DA946FA9750}"/>
                </a:ext>
              </a:extLst>
            </p:cNvPr>
            <p:cNvSpPr/>
            <p:nvPr/>
          </p:nvSpPr>
          <p:spPr>
            <a:xfrm>
              <a:off x="4028233" y="3769552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8" name="图形 13">
              <a:extLst>
                <a:ext uri="{FF2B5EF4-FFF2-40B4-BE49-F238E27FC236}">
                  <a16:creationId xmlns:a16="http://schemas.microsoft.com/office/drawing/2014/main" id="{9FD58276-1B33-CB1F-DB43-2FB4DEC6D81E}"/>
                </a:ext>
              </a:extLst>
            </p:cNvPr>
            <p:cNvSpPr/>
            <p:nvPr/>
          </p:nvSpPr>
          <p:spPr>
            <a:xfrm>
              <a:off x="4010708" y="3655954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90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946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09" name="图形 13">
              <a:extLst>
                <a:ext uri="{FF2B5EF4-FFF2-40B4-BE49-F238E27FC236}">
                  <a16:creationId xmlns:a16="http://schemas.microsoft.com/office/drawing/2014/main" id="{A80E2AA0-0D23-179A-6F9B-E71992509EA7}"/>
                </a:ext>
              </a:extLst>
            </p:cNvPr>
            <p:cNvSpPr/>
            <p:nvPr/>
          </p:nvSpPr>
          <p:spPr>
            <a:xfrm>
              <a:off x="4000851" y="354313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0" name="图形 13">
              <a:extLst>
                <a:ext uri="{FF2B5EF4-FFF2-40B4-BE49-F238E27FC236}">
                  <a16:creationId xmlns:a16="http://schemas.microsoft.com/office/drawing/2014/main" id="{4251C07F-C798-29E9-E96B-F7EB62025031}"/>
                </a:ext>
              </a:extLst>
            </p:cNvPr>
            <p:cNvSpPr/>
            <p:nvPr/>
          </p:nvSpPr>
          <p:spPr>
            <a:xfrm>
              <a:off x="3996470" y="3429227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6 h 10952"/>
                <a:gd name="connsiteX2" fmla="*/ 5476 w 10952"/>
                <a:gd name="connsiteY2" fmla="*/ 0 h 10952"/>
                <a:gd name="connsiteX3" fmla="*/ 0 w 10952"/>
                <a:gd name="connsiteY3" fmla="*/ 5476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49"/>
                    <a:pt x="10953" y="5476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4" y="0"/>
                    <a:pt x="0" y="2504"/>
                    <a:pt x="0" y="5476"/>
                  </a:cubicBezTo>
                  <a:cubicBezTo>
                    <a:pt x="0" y="8449"/>
                    <a:pt x="2347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1" name="图形 13">
              <a:extLst>
                <a:ext uri="{FF2B5EF4-FFF2-40B4-BE49-F238E27FC236}">
                  <a16:creationId xmlns:a16="http://schemas.microsoft.com/office/drawing/2014/main" id="{CB27B1E1-A59A-4BA7-B80A-6671BDAF96A4}"/>
                </a:ext>
              </a:extLst>
            </p:cNvPr>
            <p:cNvSpPr/>
            <p:nvPr/>
          </p:nvSpPr>
          <p:spPr>
            <a:xfrm>
              <a:off x="3999599" y="3316412"/>
              <a:ext cx="10952" cy="10952"/>
            </a:xfrm>
            <a:custGeom>
              <a:avLst/>
              <a:gdLst>
                <a:gd name="connsiteX0" fmla="*/ 5476 w 10952"/>
                <a:gd name="connsiteY0" fmla="*/ 10953 h 10952"/>
                <a:gd name="connsiteX1" fmla="*/ 10953 w 10952"/>
                <a:gd name="connsiteY1" fmla="*/ 5477 h 10952"/>
                <a:gd name="connsiteX2" fmla="*/ 5476 w 10952"/>
                <a:gd name="connsiteY2" fmla="*/ 0 h 10952"/>
                <a:gd name="connsiteX3" fmla="*/ 0 w 10952"/>
                <a:gd name="connsiteY3" fmla="*/ 5477 h 10952"/>
                <a:gd name="connsiteX4" fmla="*/ 5476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6" y="10953"/>
                  </a:moveTo>
                  <a:cubicBezTo>
                    <a:pt x="8449" y="10953"/>
                    <a:pt x="10953" y="8450"/>
                    <a:pt x="10953" y="5477"/>
                  </a:cubicBezTo>
                  <a:cubicBezTo>
                    <a:pt x="10953" y="2504"/>
                    <a:pt x="8449" y="0"/>
                    <a:pt x="5476" y="0"/>
                  </a:cubicBezTo>
                  <a:cubicBezTo>
                    <a:pt x="2504" y="0"/>
                    <a:pt x="0" y="2504"/>
                    <a:pt x="0" y="5477"/>
                  </a:cubicBezTo>
                  <a:cubicBezTo>
                    <a:pt x="0" y="8450"/>
                    <a:pt x="2504" y="10953"/>
                    <a:pt x="5476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2" name="图形 13">
              <a:extLst>
                <a:ext uri="{FF2B5EF4-FFF2-40B4-BE49-F238E27FC236}">
                  <a16:creationId xmlns:a16="http://schemas.microsoft.com/office/drawing/2014/main" id="{B39D6DAB-C317-3151-1A8B-3C291E4730E1}"/>
                </a:ext>
              </a:extLst>
            </p:cNvPr>
            <p:cNvSpPr/>
            <p:nvPr/>
          </p:nvSpPr>
          <p:spPr>
            <a:xfrm>
              <a:off x="4009457" y="3204535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347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3" name="图形 13">
              <a:extLst>
                <a:ext uri="{FF2B5EF4-FFF2-40B4-BE49-F238E27FC236}">
                  <a16:creationId xmlns:a16="http://schemas.microsoft.com/office/drawing/2014/main" id="{2FAA0547-31A1-3AFE-8561-C5E86CB522A7}"/>
                </a:ext>
              </a:extLst>
            </p:cNvPr>
            <p:cNvSpPr/>
            <p:nvPr/>
          </p:nvSpPr>
          <p:spPr>
            <a:xfrm>
              <a:off x="4026512" y="3094067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4" name="图形 13">
              <a:extLst>
                <a:ext uri="{FF2B5EF4-FFF2-40B4-BE49-F238E27FC236}">
                  <a16:creationId xmlns:a16="http://schemas.microsoft.com/office/drawing/2014/main" id="{7A0C519C-8706-767B-AA1F-EED846279E08}"/>
                </a:ext>
              </a:extLst>
            </p:cNvPr>
            <p:cNvSpPr/>
            <p:nvPr/>
          </p:nvSpPr>
          <p:spPr>
            <a:xfrm>
              <a:off x="4048574" y="2983441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5" name="图形 13">
              <a:extLst>
                <a:ext uri="{FF2B5EF4-FFF2-40B4-BE49-F238E27FC236}">
                  <a16:creationId xmlns:a16="http://schemas.microsoft.com/office/drawing/2014/main" id="{835FD7E8-F8CA-7286-9025-752EC32B31AE}"/>
                </a:ext>
              </a:extLst>
            </p:cNvPr>
            <p:cNvSpPr/>
            <p:nvPr/>
          </p:nvSpPr>
          <p:spPr>
            <a:xfrm>
              <a:off x="4066256" y="2863741"/>
              <a:ext cx="28477" cy="28477"/>
            </a:xfrm>
            <a:custGeom>
              <a:avLst/>
              <a:gdLst>
                <a:gd name="connsiteX0" fmla="*/ 14239 w 28477"/>
                <a:gd name="connsiteY0" fmla="*/ 28478 h 28477"/>
                <a:gd name="connsiteX1" fmla="*/ 28478 w 28477"/>
                <a:gd name="connsiteY1" fmla="*/ 14239 h 28477"/>
                <a:gd name="connsiteX2" fmla="*/ 14239 w 28477"/>
                <a:gd name="connsiteY2" fmla="*/ 0 h 28477"/>
                <a:gd name="connsiteX3" fmla="*/ 0 w 28477"/>
                <a:gd name="connsiteY3" fmla="*/ 14239 h 28477"/>
                <a:gd name="connsiteX4" fmla="*/ 14239 w 28477"/>
                <a:gd name="connsiteY4" fmla="*/ 28478 h 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7" h="28477">
                  <a:moveTo>
                    <a:pt x="14239" y="28478"/>
                  </a:moveTo>
                  <a:cubicBezTo>
                    <a:pt x="22062" y="28478"/>
                    <a:pt x="28478" y="22062"/>
                    <a:pt x="28478" y="14239"/>
                  </a:cubicBezTo>
                  <a:cubicBezTo>
                    <a:pt x="28478" y="6415"/>
                    <a:pt x="22062" y="0"/>
                    <a:pt x="14239" y="0"/>
                  </a:cubicBezTo>
                  <a:cubicBezTo>
                    <a:pt x="6415" y="0"/>
                    <a:pt x="0" y="6415"/>
                    <a:pt x="0" y="14239"/>
                  </a:cubicBezTo>
                  <a:cubicBezTo>
                    <a:pt x="0" y="22219"/>
                    <a:pt x="6415" y="28478"/>
                    <a:pt x="14239" y="2847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6" name="图形 13">
              <a:extLst>
                <a:ext uri="{FF2B5EF4-FFF2-40B4-BE49-F238E27FC236}">
                  <a16:creationId xmlns:a16="http://schemas.microsoft.com/office/drawing/2014/main" id="{F0A81415-4640-4F6F-DD5F-EB5801C169A2}"/>
                </a:ext>
              </a:extLst>
            </p:cNvPr>
            <p:cNvSpPr/>
            <p:nvPr/>
          </p:nvSpPr>
          <p:spPr>
            <a:xfrm>
              <a:off x="4103809" y="2759688"/>
              <a:ext cx="21749" cy="21749"/>
            </a:xfrm>
            <a:custGeom>
              <a:avLst/>
              <a:gdLst>
                <a:gd name="connsiteX0" fmla="*/ 10953 w 21749"/>
                <a:gd name="connsiteY0" fmla="*/ 21749 h 21749"/>
                <a:gd name="connsiteX1" fmla="*/ 21749 w 21749"/>
                <a:gd name="connsiteY1" fmla="*/ 10953 h 21749"/>
                <a:gd name="connsiteX2" fmla="*/ 10953 w 21749"/>
                <a:gd name="connsiteY2" fmla="*/ 0 h 21749"/>
                <a:gd name="connsiteX3" fmla="*/ 0 w 21749"/>
                <a:gd name="connsiteY3" fmla="*/ 10953 h 21749"/>
                <a:gd name="connsiteX4" fmla="*/ 10953 w 21749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749">
                  <a:moveTo>
                    <a:pt x="10953" y="21749"/>
                  </a:moveTo>
                  <a:cubicBezTo>
                    <a:pt x="16899" y="21749"/>
                    <a:pt x="21749" y="16899"/>
                    <a:pt x="21749" y="10953"/>
                  </a:cubicBezTo>
                  <a:cubicBezTo>
                    <a:pt x="21749" y="5007"/>
                    <a:pt x="16899" y="0"/>
                    <a:pt x="10953" y="0"/>
                  </a:cubicBezTo>
                  <a:cubicBezTo>
                    <a:pt x="5007" y="0"/>
                    <a:pt x="0" y="4851"/>
                    <a:pt x="0" y="10953"/>
                  </a:cubicBezTo>
                  <a:cubicBezTo>
                    <a:pt x="0" y="16899"/>
                    <a:pt x="4851" y="21749"/>
                    <a:pt x="10953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7" name="图形 13">
              <a:extLst>
                <a:ext uri="{FF2B5EF4-FFF2-40B4-BE49-F238E27FC236}">
                  <a16:creationId xmlns:a16="http://schemas.microsoft.com/office/drawing/2014/main" id="{48D68D99-759C-C4B9-3500-4433D7895C47}"/>
                </a:ext>
              </a:extLst>
            </p:cNvPr>
            <p:cNvSpPr/>
            <p:nvPr/>
          </p:nvSpPr>
          <p:spPr>
            <a:xfrm>
              <a:off x="4148247" y="2658451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6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6" y="10484"/>
                    <a:pt x="13456" y="6728"/>
                  </a:cubicBezTo>
                  <a:cubicBezTo>
                    <a:pt x="13456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8" name="图形 13">
              <a:extLst>
                <a:ext uri="{FF2B5EF4-FFF2-40B4-BE49-F238E27FC236}">
                  <a16:creationId xmlns:a16="http://schemas.microsoft.com/office/drawing/2014/main" id="{6844D967-43EC-24A5-C791-01EA897A560C}"/>
                </a:ext>
              </a:extLst>
            </p:cNvPr>
            <p:cNvSpPr/>
            <p:nvPr/>
          </p:nvSpPr>
          <p:spPr>
            <a:xfrm>
              <a:off x="4197222" y="2558466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946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19" name="图形 13">
              <a:extLst>
                <a:ext uri="{FF2B5EF4-FFF2-40B4-BE49-F238E27FC236}">
                  <a16:creationId xmlns:a16="http://schemas.microsoft.com/office/drawing/2014/main" id="{3C3CC16D-70B7-3EEF-636C-B7234D816C44}"/>
                </a:ext>
              </a:extLst>
            </p:cNvPr>
            <p:cNvSpPr/>
            <p:nvPr/>
          </p:nvSpPr>
          <p:spPr>
            <a:xfrm>
              <a:off x="4246510" y="2455821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0" name="图形 13">
              <a:extLst>
                <a:ext uri="{FF2B5EF4-FFF2-40B4-BE49-F238E27FC236}">
                  <a16:creationId xmlns:a16="http://schemas.microsoft.com/office/drawing/2014/main" id="{148EDA9F-3438-B0E1-078A-A893E770F3EC}"/>
                </a:ext>
              </a:extLst>
            </p:cNvPr>
            <p:cNvSpPr/>
            <p:nvPr/>
          </p:nvSpPr>
          <p:spPr>
            <a:xfrm>
              <a:off x="4303779" y="2358653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1" name="图形 13">
              <a:extLst>
                <a:ext uri="{FF2B5EF4-FFF2-40B4-BE49-F238E27FC236}">
                  <a16:creationId xmlns:a16="http://schemas.microsoft.com/office/drawing/2014/main" id="{798D7DF1-5345-E3B0-3FE6-226F495788CF}"/>
                </a:ext>
              </a:extLst>
            </p:cNvPr>
            <p:cNvSpPr/>
            <p:nvPr/>
          </p:nvSpPr>
          <p:spPr>
            <a:xfrm>
              <a:off x="4366054" y="2264457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2" name="图形 13">
              <a:extLst>
                <a:ext uri="{FF2B5EF4-FFF2-40B4-BE49-F238E27FC236}">
                  <a16:creationId xmlns:a16="http://schemas.microsoft.com/office/drawing/2014/main" id="{81E06D11-8334-147B-1AE6-EE9204408300}"/>
                </a:ext>
              </a:extLst>
            </p:cNvPr>
            <p:cNvSpPr/>
            <p:nvPr/>
          </p:nvSpPr>
          <p:spPr>
            <a:xfrm>
              <a:off x="4437249" y="2177929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3" name="图形 13">
              <a:extLst>
                <a:ext uri="{FF2B5EF4-FFF2-40B4-BE49-F238E27FC236}">
                  <a16:creationId xmlns:a16="http://schemas.microsoft.com/office/drawing/2014/main" id="{62C519F2-2B21-BC3D-4F81-32BA254961C3}"/>
                </a:ext>
              </a:extLst>
            </p:cNvPr>
            <p:cNvSpPr/>
            <p:nvPr/>
          </p:nvSpPr>
          <p:spPr>
            <a:xfrm>
              <a:off x="4507035" y="2088584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6"/>
                    <a:pt x="9701" y="0"/>
                    <a:pt x="6259" y="0"/>
                  </a:cubicBezTo>
                  <a:cubicBezTo>
                    <a:pt x="2816" y="0"/>
                    <a:pt x="0" y="2816"/>
                    <a:pt x="0" y="6259"/>
                  </a:cubicBezTo>
                  <a:cubicBezTo>
                    <a:pt x="0" y="9858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4" name="图形 13">
              <a:extLst>
                <a:ext uri="{FF2B5EF4-FFF2-40B4-BE49-F238E27FC236}">
                  <a16:creationId xmlns:a16="http://schemas.microsoft.com/office/drawing/2014/main" id="{55E9685D-0D01-2099-D31D-6D72986A2609}"/>
                </a:ext>
              </a:extLst>
            </p:cNvPr>
            <p:cNvSpPr/>
            <p:nvPr/>
          </p:nvSpPr>
          <p:spPr>
            <a:xfrm>
              <a:off x="4584019" y="2006124"/>
              <a:ext cx="13456" cy="13456"/>
            </a:xfrm>
            <a:custGeom>
              <a:avLst/>
              <a:gdLst>
                <a:gd name="connsiteX0" fmla="*/ 6728 w 13456"/>
                <a:gd name="connsiteY0" fmla="*/ 13457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7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7"/>
                  </a:moveTo>
                  <a:cubicBezTo>
                    <a:pt x="10484" y="13457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157" y="10484"/>
                    <a:pt x="3129" y="13457"/>
                    <a:pt x="6728" y="134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5" name="图形 13">
              <a:extLst>
                <a:ext uri="{FF2B5EF4-FFF2-40B4-BE49-F238E27FC236}">
                  <a16:creationId xmlns:a16="http://schemas.microsoft.com/office/drawing/2014/main" id="{22ED1F9B-4E87-4C18-39C2-DF4FE420CEA0}"/>
                </a:ext>
              </a:extLst>
            </p:cNvPr>
            <p:cNvSpPr/>
            <p:nvPr/>
          </p:nvSpPr>
          <p:spPr>
            <a:xfrm>
              <a:off x="4667731" y="1930548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667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6" name="图形 13">
              <a:extLst>
                <a:ext uri="{FF2B5EF4-FFF2-40B4-BE49-F238E27FC236}">
                  <a16:creationId xmlns:a16="http://schemas.microsoft.com/office/drawing/2014/main" id="{9C177C41-32BB-E0E3-BE88-50949B0EC26F}"/>
                </a:ext>
              </a:extLst>
            </p:cNvPr>
            <p:cNvSpPr/>
            <p:nvPr/>
          </p:nvSpPr>
          <p:spPr>
            <a:xfrm>
              <a:off x="4751443" y="1855285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735"/>
                    <a:pt x="15021" y="7511"/>
                  </a:cubicBezTo>
                  <a:cubicBezTo>
                    <a:pt x="15021" y="3286"/>
                    <a:pt x="11579" y="0"/>
                    <a:pt x="7511" y="0"/>
                  </a:cubicBezTo>
                  <a:cubicBezTo>
                    <a:pt x="3286" y="0"/>
                    <a:pt x="0" y="3442"/>
                    <a:pt x="0" y="7511"/>
                  </a:cubicBezTo>
                  <a:cubicBezTo>
                    <a:pt x="0" y="11579"/>
                    <a:pt x="3286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7" name="图形 13">
              <a:extLst>
                <a:ext uri="{FF2B5EF4-FFF2-40B4-BE49-F238E27FC236}">
                  <a16:creationId xmlns:a16="http://schemas.microsoft.com/office/drawing/2014/main" id="{589B7AD2-A688-5D51-D8C7-11FEDF1F15CE}"/>
                </a:ext>
              </a:extLst>
            </p:cNvPr>
            <p:cNvSpPr/>
            <p:nvPr/>
          </p:nvSpPr>
          <p:spPr>
            <a:xfrm>
              <a:off x="4840783" y="1786438"/>
              <a:ext cx="16590" cy="16742"/>
            </a:xfrm>
            <a:custGeom>
              <a:avLst/>
              <a:gdLst>
                <a:gd name="connsiteX0" fmla="*/ 8298 w 16590"/>
                <a:gd name="connsiteY0" fmla="*/ 16742 h 16742"/>
                <a:gd name="connsiteX1" fmla="*/ 16591 w 16590"/>
                <a:gd name="connsiteY1" fmla="*/ 8449 h 16742"/>
                <a:gd name="connsiteX2" fmla="*/ 8298 w 16590"/>
                <a:gd name="connsiteY2" fmla="*/ 0 h 16742"/>
                <a:gd name="connsiteX3" fmla="*/ 5 w 16590"/>
                <a:gd name="connsiteY3" fmla="*/ 8449 h 16742"/>
                <a:gd name="connsiteX4" fmla="*/ 8298 w 16590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0" h="16742">
                  <a:moveTo>
                    <a:pt x="8298" y="16742"/>
                  </a:moveTo>
                  <a:cubicBezTo>
                    <a:pt x="12835" y="16742"/>
                    <a:pt x="16591" y="12987"/>
                    <a:pt x="16591" y="8449"/>
                  </a:cubicBezTo>
                  <a:cubicBezTo>
                    <a:pt x="16591" y="3912"/>
                    <a:pt x="12835" y="0"/>
                    <a:pt x="8298" y="0"/>
                  </a:cubicBezTo>
                  <a:cubicBezTo>
                    <a:pt x="3604" y="0"/>
                    <a:pt x="5" y="3755"/>
                    <a:pt x="5" y="8449"/>
                  </a:cubicBezTo>
                  <a:cubicBezTo>
                    <a:pt x="-152" y="13144"/>
                    <a:pt x="3604" y="16742"/>
                    <a:pt x="8298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8" name="图形 13">
              <a:extLst>
                <a:ext uri="{FF2B5EF4-FFF2-40B4-BE49-F238E27FC236}">
                  <a16:creationId xmlns:a16="http://schemas.microsoft.com/office/drawing/2014/main" id="{6E3F8396-7092-24E3-C8D7-1E85FA2C877D}"/>
                </a:ext>
              </a:extLst>
            </p:cNvPr>
            <p:cNvSpPr/>
            <p:nvPr/>
          </p:nvSpPr>
          <p:spPr>
            <a:xfrm>
              <a:off x="4934509" y="1723850"/>
              <a:ext cx="16590" cy="16742"/>
            </a:xfrm>
            <a:custGeom>
              <a:avLst/>
              <a:gdLst>
                <a:gd name="connsiteX0" fmla="*/ 8298 w 16590"/>
                <a:gd name="connsiteY0" fmla="*/ 16742 h 16742"/>
                <a:gd name="connsiteX1" fmla="*/ 16591 w 16590"/>
                <a:gd name="connsiteY1" fmla="*/ 8293 h 16742"/>
                <a:gd name="connsiteX2" fmla="*/ 8298 w 16590"/>
                <a:gd name="connsiteY2" fmla="*/ 0 h 16742"/>
                <a:gd name="connsiteX3" fmla="*/ 5 w 16590"/>
                <a:gd name="connsiteY3" fmla="*/ 8293 h 16742"/>
                <a:gd name="connsiteX4" fmla="*/ 8298 w 16590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0" h="16742">
                  <a:moveTo>
                    <a:pt x="8298" y="16742"/>
                  </a:moveTo>
                  <a:cubicBezTo>
                    <a:pt x="12992" y="16742"/>
                    <a:pt x="16591" y="12987"/>
                    <a:pt x="16591" y="8293"/>
                  </a:cubicBezTo>
                  <a:cubicBezTo>
                    <a:pt x="16591" y="3755"/>
                    <a:pt x="12835" y="0"/>
                    <a:pt x="8298" y="0"/>
                  </a:cubicBezTo>
                  <a:cubicBezTo>
                    <a:pt x="3760" y="0"/>
                    <a:pt x="5" y="3755"/>
                    <a:pt x="5" y="8293"/>
                  </a:cubicBezTo>
                  <a:cubicBezTo>
                    <a:pt x="-152" y="12987"/>
                    <a:pt x="3604" y="16742"/>
                    <a:pt x="8298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29" name="图形 13">
              <a:extLst>
                <a:ext uri="{FF2B5EF4-FFF2-40B4-BE49-F238E27FC236}">
                  <a16:creationId xmlns:a16="http://schemas.microsoft.com/office/drawing/2014/main" id="{7FAA5266-1794-B723-1FB6-6E2410FA5D39}"/>
                </a:ext>
              </a:extLst>
            </p:cNvPr>
            <p:cNvSpPr/>
            <p:nvPr/>
          </p:nvSpPr>
          <p:spPr>
            <a:xfrm>
              <a:off x="5031996" y="1666894"/>
              <a:ext cx="15960" cy="15960"/>
            </a:xfrm>
            <a:custGeom>
              <a:avLst/>
              <a:gdLst>
                <a:gd name="connsiteX0" fmla="*/ 7980 w 15960"/>
                <a:gd name="connsiteY0" fmla="*/ 15960 h 15960"/>
                <a:gd name="connsiteX1" fmla="*/ 15960 w 15960"/>
                <a:gd name="connsiteY1" fmla="*/ 7980 h 15960"/>
                <a:gd name="connsiteX2" fmla="*/ 7980 w 15960"/>
                <a:gd name="connsiteY2" fmla="*/ 0 h 15960"/>
                <a:gd name="connsiteX3" fmla="*/ 0 w 15960"/>
                <a:gd name="connsiteY3" fmla="*/ 7980 h 15960"/>
                <a:gd name="connsiteX4" fmla="*/ 7980 w 15960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0" name="图形 13">
              <a:extLst>
                <a:ext uri="{FF2B5EF4-FFF2-40B4-BE49-F238E27FC236}">
                  <a16:creationId xmlns:a16="http://schemas.microsoft.com/office/drawing/2014/main" id="{E471403E-A8FD-AF79-E801-27C2741C9897}"/>
                </a:ext>
              </a:extLst>
            </p:cNvPr>
            <p:cNvSpPr/>
            <p:nvPr/>
          </p:nvSpPr>
          <p:spPr>
            <a:xfrm>
              <a:off x="5129634" y="1612599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429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1" name="图形 13">
              <a:extLst>
                <a:ext uri="{FF2B5EF4-FFF2-40B4-BE49-F238E27FC236}">
                  <a16:creationId xmlns:a16="http://schemas.microsoft.com/office/drawing/2014/main" id="{78FCCF77-0A62-4C7D-58B0-E5195B664A7C}"/>
                </a:ext>
              </a:extLst>
            </p:cNvPr>
            <p:cNvSpPr/>
            <p:nvPr/>
          </p:nvSpPr>
          <p:spPr>
            <a:xfrm>
              <a:off x="5232592" y="1566596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2" name="图形 13">
              <a:extLst>
                <a:ext uri="{FF2B5EF4-FFF2-40B4-BE49-F238E27FC236}">
                  <a16:creationId xmlns:a16="http://schemas.microsoft.com/office/drawing/2014/main" id="{DDAAEAF1-94E5-291C-F000-34AD32E91F12}"/>
                </a:ext>
              </a:extLst>
            </p:cNvPr>
            <p:cNvSpPr/>
            <p:nvPr/>
          </p:nvSpPr>
          <p:spPr>
            <a:xfrm>
              <a:off x="5337584" y="1526070"/>
              <a:ext cx="21749" cy="21749"/>
            </a:xfrm>
            <a:custGeom>
              <a:avLst/>
              <a:gdLst>
                <a:gd name="connsiteX0" fmla="*/ 10797 w 21749"/>
                <a:gd name="connsiteY0" fmla="*/ 21750 h 21749"/>
                <a:gd name="connsiteX1" fmla="*/ 21749 w 21749"/>
                <a:gd name="connsiteY1" fmla="*/ 10797 h 21749"/>
                <a:gd name="connsiteX2" fmla="*/ 10797 w 21749"/>
                <a:gd name="connsiteY2" fmla="*/ 0 h 21749"/>
                <a:gd name="connsiteX3" fmla="*/ 0 w 21749"/>
                <a:gd name="connsiteY3" fmla="*/ 10797 h 21749"/>
                <a:gd name="connsiteX4" fmla="*/ 10797 w 21749"/>
                <a:gd name="connsiteY4" fmla="*/ 21750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749">
                  <a:moveTo>
                    <a:pt x="10797" y="21750"/>
                  </a:moveTo>
                  <a:cubicBezTo>
                    <a:pt x="16742" y="21750"/>
                    <a:pt x="21749" y="16899"/>
                    <a:pt x="21749" y="10797"/>
                  </a:cubicBezTo>
                  <a:cubicBezTo>
                    <a:pt x="21749" y="4851"/>
                    <a:pt x="16899" y="0"/>
                    <a:pt x="10797" y="0"/>
                  </a:cubicBezTo>
                  <a:cubicBezTo>
                    <a:pt x="4851" y="0"/>
                    <a:pt x="0" y="4851"/>
                    <a:pt x="0" y="10797"/>
                  </a:cubicBezTo>
                  <a:cubicBezTo>
                    <a:pt x="0" y="16899"/>
                    <a:pt x="4851" y="21750"/>
                    <a:pt x="10797" y="217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3" name="图形 13">
              <a:extLst>
                <a:ext uri="{FF2B5EF4-FFF2-40B4-BE49-F238E27FC236}">
                  <a16:creationId xmlns:a16="http://schemas.microsoft.com/office/drawing/2014/main" id="{652D0627-D00C-17B2-0C42-3AC6BDF31F0E}"/>
                </a:ext>
              </a:extLst>
            </p:cNvPr>
            <p:cNvSpPr/>
            <p:nvPr/>
          </p:nvSpPr>
          <p:spPr>
            <a:xfrm>
              <a:off x="5445080" y="1491803"/>
              <a:ext cx="21749" cy="21749"/>
            </a:xfrm>
            <a:custGeom>
              <a:avLst/>
              <a:gdLst>
                <a:gd name="connsiteX0" fmla="*/ 10796 w 21749"/>
                <a:gd name="connsiteY0" fmla="*/ 21749 h 21749"/>
                <a:gd name="connsiteX1" fmla="*/ 21749 w 21749"/>
                <a:gd name="connsiteY1" fmla="*/ 10953 h 21749"/>
                <a:gd name="connsiteX2" fmla="*/ 10796 w 21749"/>
                <a:gd name="connsiteY2" fmla="*/ 0 h 21749"/>
                <a:gd name="connsiteX3" fmla="*/ 0 w 21749"/>
                <a:gd name="connsiteY3" fmla="*/ 10953 h 21749"/>
                <a:gd name="connsiteX4" fmla="*/ 10796 w 21749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9" h="21749">
                  <a:moveTo>
                    <a:pt x="10796" y="21749"/>
                  </a:moveTo>
                  <a:cubicBezTo>
                    <a:pt x="16742" y="21749"/>
                    <a:pt x="21749" y="16899"/>
                    <a:pt x="21749" y="10953"/>
                  </a:cubicBezTo>
                  <a:cubicBezTo>
                    <a:pt x="21749" y="5007"/>
                    <a:pt x="16899" y="0"/>
                    <a:pt x="10796" y="0"/>
                  </a:cubicBezTo>
                  <a:cubicBezTo>
                    <a:pt x="4851" y="0"/>
                    <a:pt x="0" y="4851"/>
                    <a:pt x="0" y="10953"/>
                  </a:cubicBezTo>
                  <a:cubicBezTo>
                    <a:pt x="0" y="16899"/>
                    <a:pt x="4851" y="21749"/>
                    <a:pt x="10796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4" name="图形 13">
              <a:extLst>
                <a:ext uri="{FF2B5EF4-FFF2-40B4-BE49-F238E27FC236}">
                  <a16:creationId xmlns:a16="http://schemas.microsoft.com/office/drawing/2014/main" id="{7ACCDF7A-45DE-B892-9867-3336933FA914}"/>
                </a:ext>
              </a:extLst>
            </p:cNvPr>
            <p:cNvSpPr/>
            <p:nvPr/>
          </p:nvSpPr>
          <p:spPr>
            <a:xfrm>
              <a:off x="5555548" y="1465047"/>
              <a:ext cx="19089" cy="19089"/>
            </a:xfrm>
            <a:custGeom>
              <a:avLst/>
              <a:gdLst>
                <a:gd name="connsiteX0" fmla="*/ 9545 w 19089"/>
                <a:gd name="connsiteY0" fmla="*/ 19089 h 19089"/>
                <a:gd name="connsiteX1" fmla="*/ 19090 w 19089"/>
                <a:gd name="connsiteY1" fmla="*/ 9545 h 19089"/>
                <a:gd name="connsiteX2" fmla="*/ 9545 w 19089"/>
                <a:gd name="connsiteY2" fmla="*/ 0 h 19089"/>
                <a:gd name="connsiteX3" fmla="*/ 0 w 19089"/>
                <a:gd name="connsiteY3" fmla="*/ 9545 h 19089"/>
                <a:gd name="connsiteX4" fmla="*/ 9545 w 19089"/>
                <a:gd name="connsiteY4" fmla="*/ 19089 h 1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9" h="19089">
                  <a:moveTo>
                    <a:pt x="9545" y="19089"/>
                  </a:moveTo>
                  <a:cubicBezTo>
                    <a:pt x="14865" y="19089"/>
                    <a:pt x="19090" y="14865"/>
                    <a:pt x="19090" y="9545"/>
                  </a:cubicBezTo>
                  <a:cubicBezTo>
                    <a:pt x="19090" y="4225"/>
                    <a:pt x="14865" y="0"/>
                    <a:pt x="9545" y="0"/>
                  </a:cubicBezTo>
                  <a:cubicBezTo>
                    <a:pt x="4225" y="0"/>
                    <a:pt x="0" y="4225"/>
                    <a:pt x="0" y="9545"/>
                  </a:cubicBezTo>
                  <a:cubicBezTo>
                    <a:pt x="0" y="14708"/>
                    <a:pt x="4225" y="19089"/>
                    <a:pt x="9545" y="1908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5" name="图形 13">
              <a:extLst>
                <a:ext uri="{FF2B5EF4-FFF2-40B4-BE49-F238E27FC236}">
                  <a16:creationId xmlns:a16="http://schemas.microsoft.com/office/drawing/2014/main" id="{D63F18F4-DA8A-A675-97BA-A06F3B5BF892}"/>
                </a:ext>
              </a:extLst>
            </p:cNvPr>
            <p:cNvSpPr/>
            <p:nvPr/>
          </p:nvSpPr>
          <p:spPr>
            <a:xfrm>
              <a:off x="5668677" y="1445488"/>
              <a:ext cx="14082" cy="14082"/>
            </a:xfrm>
            <a:custGeom>
              <a:avLst/>
              <a:gdLst>
                <a:gd name="connsiteX0" fmla="*/ 7041 w 14082"/>
                <a:gd name="connsiteY0" fmla="*/ 14082 h 14082"/>
                <a:gd name="connsiteX1" fmla="*/ 14082 w 14082"/>
                <a:gd name="connsiteY1" fmla="*/ 7041 h 14082"/>
                <a:gd name="connsiteX2" fmla="*/ 7041 w 14082"/>
                <a:gd name="connsiteY2" fmla="*/ 0 h 14082"/>
                <a:gd name="connsiteX3" fmla="*/ 0 w 14082"/>
                <a:gd name="connsiteY3" fmla="*/ 7041 h 14082"/>
                <a:gd name="connsiteX4" fmla="*/ 7041 w 14082"/>
                <a:gd name="connsiteY4" fmla="*/ 14082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082">
                  <a:moveTo>
                    <a:pt x="7041" y="14082"/>
                  </a:moveTo>
                  <a:cubicBezTo>
                    <a:pt x="10953" y="14082"/>
                    <a:pt x="14082" y="10953"/>
                    <a:pt x="14082" y="7041"/>
                  </a:cubicBezTo>
                  <a:cubicBezTo>
                    <a:pt x="14082" y="3129"/>
                    <a:pt x="10953" y="0"/>
                    <a:pt x="7041" y="0"/>
                  </a:cubicBezTo>
                  <a:cubicBezTo>
                    <a:pt x="3129" y="0"/>
                    <a:pt x="0" y="3129"/>
                    <a:pt x="0" y="7041"/>
                  </a:cubicBezTo>
                  <a:cubicBezTo>
                    <a:pt x="0" y="10953"/>
                    <a:pt x="3129" y="14082"/>
                    <a:pt x="7041" y="140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6" name="图形 13">
              <a:extLst>
                <a:ext uri="{FF2B5EF4-FFF2-40B4-BE49-F238E27FC236}">
                  <a16:creationId xmlns:a16="http://schemas.microsoft.com/office/drawing/2014/main" id="{3D34D700-F119-6454-0BE9-D03785E52FE2}"/>
                </a:ext>
              </a:extLst>
            </p:cNvPr>
            <p:cNvSpPr/>
            <p:nvPr/>
          </p:nvSpPr>
          <p:spPr>
            <a:xfrm>
              <a:off x="5780392" y="1429528"/>
              <a:ext cx="14244" cy="14238"/>
            </a:xfrm>
            <a:custGeom>
              <a:avLst/>
              <a:gdLst>
                <a:gd name="connsiteX0" fmla="*/ 7047 w 14244"/>
                <a:gd name="connsiteY0" fmla="*/ 14239 h 14238"/>
                <a:gd name="connsiteX1" fmla="*/ 14244 w 14244"/>
                <a:gd name="connsiteY1" fmla="*/ 7041 h 14238"/>
                <a:gd name="connsiteX2" fmla="*/ 7047 w 14244"/>
                <a:gd name="connsiteY2" fmla="*/ 0 h 14238"/>
                <a:gd name="connsiteX3" fmla="*/ 5 w 14244"/>
                <a:gd name="connsiteY3" fmla="*/ 7041 h 14238"/>
                <a:gd name="connsiteX4" fmla="*/ 7047 w 14244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4" h="14238">
                  <a:moveTo>
                    <a:pt x="7047" y="14239"/>
                  </a:moveTo>
                  <a:cubicBezTo>
                    <a:pt x="10958" y="14239"/>
                    <a:pt x="14244" y="11109"/>
                    <a:pt x="14244" y="7041"/>
                  </a:cubicBezTo>
                  <a:cubicBezTo>
                    <a:pt x="14244" y="3129"/>
                    <a:pt x="11115" y="0"/>
                    <a:pt x="7047" y="0"/>
                  </a:cubicBezTo>
                  <a:cubicBezTo>
                    <a:pt x="3135" y="0"/>
                    <a:pt x="5" y="3129"/>
                    <a:pt x="5" y="7041"/>
                  </a:cubicBezTo>
                  <a:cubicBezTo>
                    <a:pt x="-151" y="11109"/>
                    <a:pt x="3135" y="14239"/>
                    <a:pt x="7047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7" name="图形 13">
              <a:extLst>
                <a:ext uri="{FF2B5EF4-FFF2-40B4-BE49-F238E27FC236}">
                  <a16:creationId xmlns:a16="http://schemas.microsoft.com/office/drawing/2014/main" id="{61E1704A-2207-7CDB-C826-2DF86C19EB69}"/>
                </a:ext>
              </a:extLst>
            </p:cNvPr>
            <p:cNvSpPr/>
            <p:nvPr/>
          </p:nvSpPr>
          <p:spPr>
            <a:xfrm>
              <a:off x="5891805" y="1419201"/>
              <a:ext cx="15960" cy="15960"/>
            </a:xfrm>
            <a:custGeom>
              <a:avLst/>
              <a:gdLst>
                <a:gd name="connsiteX0" fmla="*/ 7980 w 15960"/>
                <a:gd name="connsiteY0" fmla="*/ 15960 h 15960"/>
                <a:gd name="connsiteX1" fmla="*/ 15960 w 15960"/>
                <a:gd name="connsiteY1" fmla="*/ 7980 h 15960"/>
                <a:gd name="connsiteX2" fmla="*/ 7980 w 15960"/>
                <a:gd name="connsiteY2" fmla="*/ 0 h 15960"/>
                <a:gd name="connsiteX3" fmla="*/ 0 w 15960"/>
                <a:gd name="connsiteY3" fmla="*/ 7980 h 15960"/>
                <a:gd name="connsiteX4" fmla="*/ 7980 w 15960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8" name="图形 13">
              <a:extLst>
                <a:ext uri="{FF2B5EF4-FFF2-40B4-BE49-F238E27FC236}">
                  <a16:creationId xmlns:a16="http://schemas.microsoft.com/office/drawing/2014/main" id="{69841DAF-A902-A8C0-36C5-2A6C9B2CF52F}"/>
                </a:ext>
              </a:extLst>
            </p:cNvPr>
            <p:cNvSpPr/>
            <p:nvPr/>
          </p:nvSpPr>
          <p:spPr>
            <a:xfrm>
              <a:off x="6003212" y="1414820"/>
              <a:ext cx="18463" cy="18463"/>
            </a:xfrm>
            <a:custGeom>
              <a:avLst/>
              <a:gdLst>
                <a:gd name="connsiteX0" fmla="*/ 9232 w 18463"/>
                <a:gd name="connsiteY0" fmla="*/ 18464 h 18463"/>
                <a:gd name="connsiteX1" fmla="*/ 18463 w 18463"/>
                <a:gd name="connsiteY1" fmla="*/ 9232 h 18463"/>
                <a:gd name="connsiteX2" fmla="*/ 9232 w 18463"/>
                <a:gd name="connsiteY2" fmla="*/ 0 h 18463"/>
                <a:gd name="connsiteX3" fmla="*/ 0 w 18463"/>
                <a:gd name="connsiteY3" fmla="*/ 9232 h 18463"/>
                <a:gd name="connsiteX4" fmla="*/ 9232 w 18463"/>
                <a:gd name="connsiteY4" fmla="*/ 18464 h 1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3" h="18463">
                  <a:moveTo>
                    <a:pt x="9232" y="18464"/>
                  </a:moveTo>
                  <a:cubicBezTo>
                    <a:pt x="14239" y="18464"/>
                    <a:pt x="18463" y="14395"/>
                    <a:pt x="18463" y="9232"/>
                  </a:cubicBezTo>
                  <a:cubicBezTo>
                    <a:pt x="18463" y="4068"/>
                    <a:pt x="14395" y="0"/>
                    <a:pt x="9232" y="0"/>
                  </a:cubicBezTo>
                  <a:cubicBezTo>
                    <a:pt x="4225" y="0"/>
                    <a:pt x="0" y="4068"/>
                    <a:pt x="0" y="9232"/>
                  </a:cubicBezTo>
                  <a:cubicBezTo>
                    <a:pt x="156" y="14239"/>
                    <a:pt x="4225" y="18464"/>
                    <a:pt x="9232" y="184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39" name="图形 13">
              <a:extLst>
                <a:ext uri="{FF2B5EF4-FFF2-40B4-BE49-F238E27FC236}">
                  <a16:creationId xmlns:a16="http://schemas.microsoft.com/office/drawing/2014/main" id="{119854C2-4577-6003-AB51-AA89604AA598}"/>
                </a:ext>
              </a:extLst>
            </p:cNvPr>
            <p:cNvSpPr/>
            <p:nvPr/>
          </p:nvSpPr>
          <p:spPr>
            <a:xfrm>
              <a:off x="6114459" y="1416384"/>
              <a:ext cx="21753" cy="21749"/>
            </a:xfrm>
            <a:custGeom>
              <a:avLst/>
              <a:gdLst>
                <a:gd name="connsiteX0" fmla="*/ 10800 w 21753"/>
                <a:gd name="connsiteY0" fmla="*/ 21749 h 21749"/>
                <a:gd name="connsiteX1" fmla="*/ 21753 w 21753"/>
                <a:gd name="connsiteY1" fmla="*/ 10797 h 21749"/>
                <a:gd name="connsiteX2" fmla="*/ 10800 w 21753"/>
                <a:gd name="connsiteY2" fmla="*/ 0 h 21749"/>
                <a:gd name="connsiteX3" fmla="*/ 4 w 21753"/>
                <a:gd name="connsiteY3" fmla="*/ 10797 h 21749"/>
                <a:gd name="connsiteX4" fmla="*/ 10800 w 21753"/>
                <a:gd name="connsiteY4" fmla="*/ 21749 h 2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3" h="21749">
                  <a:moveTo>
                    <a:pt x="10800" y="21749"/>
                  </a:moveTo>
                  <a:cubicBezTo>
                    <a:pt x="16746" y="21749"/>
                    <a:pt x="21753" y="16899"/>
                    <a:pt x="21753" y="10797"/>
                  </a:cubicBezTo>
                  <a:cubicBezTo>
                    <a:pt x="21753" y="4851"/>
                    <a:pt x="16902" y="0"/>
                    <a:pt x="10800" y="0"/>
                  </a:cubicBezTo>
                  <a:cubicBezTo>
                    <a:pt x="4854" y="0"/>
                    <a:pt x="4" y="4851"/>
                    <a:pt x="4" y="10797"/>
                  </a:cubicBezTo>
                  <a:cubicBezTo>
                    <a:pt x="-153" y="16899"/>
                    <a:pt x="4854" y="21749"/>
                    <a:pt x="10800" y="217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0" name="图形 13">
              <a:extLst>
                <a:ext uri="{FF2B5EF4-FFF2-40B4-BE49-F238E27FC236}">
                  <a16:creationId xmlns:a16="http://schemas.microsoft.com/office/drawing/2014/main" id="{6CE5F999-3413-57DC-C30E-9C70FBD678D2}"/>
                </a:ext>
              </a:extLst>
            </p:cNvPr>
            <p:cNvSpPr/>
            <p:nvPr/>
          </p:nvSpPr>
          <p:spPr>
            <a:xfrm>
              <a:off x="6225401" y="1424364"/>
              <a:ext cx="24253" cy="24409"/>
            </a:xfrm>
            <a:custGeom>
              <a:avLst/>
              <a:gdLst>
                <a:gd name="connsiteX0" fmla="*/ 12205 w 24253"/>
                <a:gd name="connsiteY0" fmla="*/ 24409 h 24409"/>
                <a:gd name="connsiteX1" fmla="*/ 24253 w 24253"/>
                <a:gd name="connsiteY1" fmla="*/ 12205 h 24409"/>
                <a:gd name="connsiteX2" fmla="*/ 12205 w 24253"/>
                <a:gd name="connsiteY2" fmla="*/ 0 h 24409"/>
                <a:gd name="connsiteX3" fmla="*/ 0 w 24253"/>
                <a:gd name="connsiteY3" fmla="*/ 12205 h 24409"/>
                <a:gd name="connsiteX4" fmla="*/ 12205 w 24253"/>
                <a:gd name="connsiteY4" fmla="*/ 24409 h 2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3" h="24409">
                  <a:moveTo>
                    <a:pt x="12205" y="24409"/>
                  </a:moveTo>
                  <a:cubicBezTo>
                    <a:pt x="18933" y="24409"/>
                    <a:pt x="24253" y="18933"/>
                    <a:pt x="24253" y="12205"/>
                  </a:cubicBezTo>
                  <a:cubicBezTo>
                    <a:pt x="24253" y="5476"/>
                    <a:pt x="18776" y="0"/>
                    <a:pt x="12205" y="0"/>
                  </a:cubicBezTo>
                  <a:cubicBezTo>
                    <a:pt x="5476" y="0"/>
                    <a:pt x="0" y="5476"/>
                    <a:pt x="0" y="12205"/>
                  </a:cubicBezTo>
                  <a:cubicBezTo>
                    <a:pt x="156" y="19089"/>
                    <a:pt x="5476" y="24409"/>
                    <a:pt x="12205" y="2440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1" name="图形 13">
              <a:extLst>
                <a:ext uri="{FF2B5EF4-FFF2-40B4-BE49-F238E27FC236}">
                  <a16:creationId xmlns:a16="http://schemas.microsoft.com/office/drawing/2014/main" id="{1973D7D0-1611-B8E7-1D83-EA97C47AEB5E}"/>
                </a:ext>
              </a:extLst>
            </p:cNvPr>
            <p:cNvSpPr/>
            <p:nvPr/>
          </p:nvSpPr>
          <p:spPr>
            <a:xfrm>
              <a:off x="6336023" y="1438916"/>
              <a:ext cx="26759" cy="26913"/>
            </a:xfrm>
            <a:custGeom>
              <a:avLst/>
              <a:gdLst>
                <a:gd name="connsiteX0" fmla="*/ 13303 w 26759"/>
                <a:gd name="connsiteY0" fmla="*/ 26913 h 26913"/>
                <a:gd name="connsiteX1" fmla="*/ 26760 w 26759"/>
                <a:gd name="connsiteY1" fmla="*/ 13456 h 26913"/>
                <a:gd name="connsiteX2" fmla="*/ 13303 w 26759"/>
                <a:gd name="connsiteY2" fmla="*/ 0 h 26913"/>
                <a:gd name="connsiteX3" fmla="*/ 3 w 26759"/>
                <a:gd name="connsiteY3" fmla="*/ 13456 h 26913"/>
                <a:gd name="connsiteX4" fmla="*/ 13303 w 26759"/>
                <a:gd name="connsiteY4" fmla="*/ 26913 h 2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59" h="26913">
                  <a:moveTo>
                    <a:pt x="13303" y="26913"/>
                  </a:moveTo>
                  <a:cubicBezTo>
                    <a:pt x="20657" y="26913"/>
                    <a:pt x="26760" y="20967"/>
                    <a:pt x="26760" y="13456"/>
                  </a:cubicBezTo>
                  <a:cubicBezTo>
                    <a:pt x="26760" y="6102"/>
                    <a:pt x="20814" y="0"/>
                    <a:pt x="13303" y="0"/>
                  </a:cubicBezTo>
                  <a:cubicBezTo>
                    <a:pt x="5949" y="0"/>
                    <a:pt x="3" y="5946"/>
                    <a:pt x="3" y="13456"/>
                  </a:cubicBezTo>
                  <a:cubicBezTo>
                    <a:pt x="-153" y="20967"/>
                    <a:pt x="5949" y="26913"/>
                    <a:pt x="13303" y="269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2" name="图形 13">
              <a:extLst>
                <a:ext uri="{FF2B5EF4-FFF2-40B4-BE49-F238E27FC236}">
                  <a16:creationId xmlns:a16="http://schemas.microsoft.com/office/drawing/2014/main" id="{BE7C8737-4866-4F33-F4CD-B649350ADF3D}"/>
                </a:ext>
              </a:extLst>
            </p:cNvPr>
            <p:cNvSpPr/>
            <p:nvPr/>
          </p:nvSpPr>
          <p:spPr>
            <a:xfrm>
              <a:off x="6443991" y="1458475"/>
              <a:ext cx="31920" cy="31920"/>
            </a:xfrm>
            <a:custGeom>
              <a:avLst/>
              <a:gdLst>
                <a:gd name="connsiteX0" fmla="*/ 15960 w 31920"/>
                <a:gd name="connsiteY0" fmla="*/ 31920 h 31920"/>
                <a:gd name="connsiteX1" fmla="*/ 31920 w 31920"/>
                <a:gd name="connsiteY1" fmla="*/ 15960 h 31920"/>
                <a:gd name="connsiteX2" fmla="*/ 15960 w 31920"/>
                <a:gd name="connsiteY2" fmla="*/ 0 h 31920"/>
                <a:gd name="connsiteX3" fmla="*/ 0 w 31920"/>
                <a:gd name="connsiteY3" fmla="*/ 15960 h 31920"/>
                <a:gd name="connsiteX4" fmla="*/ 15960 w 31920"/>
                <a:gd name="connsiteY4" fmla="*/ 31920 h 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20">
                  <a:moveTo>
                    <a:pt x="15960" y="31920"/>
                  </a:moveTo>
                  <a:cubicBezTo>
                    <a:pt x="24722" y="31920"/>
                    <a:pt x="31920" y="24722"/>
                    <a:pt x="31920" y="15960"/>
                  </a:cubicBezTo>
                  <a:cubicBezTo>
                    <a:pt x="31920" y="7198"/>
                    <a:pt x="24879" y="0"/>
                    <a:pt x="15960" y="0"/>
                  </a:cubicBezTo>
                  <a:cubicBezTo>
                    <a:pt x="7198" y="0"/>
                    <a:pt x="0" y="7041"/>
                    <a:pt x="0" y="15960"/>
                  </a:cubicBezTo>
                  <a:cubicBezTo>
                    <a:pt x="0" y="24722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3" name="图形 13">
              <a:extLst>
                <a:ext uri="{FF2B5EF4-FFF2-40B4-BE49-F238E27FC236}">
                  <a16:creationId xmlns:a16="http://schemas.microsoft.com/office/drawing/2014/main" id="{264CB91B-2ED2-D3E2-0B47-242E20237636}"/>
                </a:ext>
              </a:extLst>
            </p:cNvPr>
            <p:cNvSpPr/>
            <p:nvPr/>
          </p:nvSpPr>
          <p:spPr>
            <a:xfrm>
              <a:off x="6550705" y="1484136"/>
              <a:ext cx="36927" cy="36927"/>
            </a:xfrm>
            <a:custGeom>
              <a:avLst/>
              <a:gdLst>
                <a:gd name="connsiteX0" fmla="*/ 18464 w 36927"/>
                <a:gd name="connsiteY0" fmla="*/ 36927 h 36927"/>
                <a:gd name="connsiteX1" fmla="*/ 36927 w 36927"/>
                <a:gd name="connsiteY1" fmla="*/ 18464 h 36927"/>
                <a:gd name="connsiteX2" fmla="*/ 18464 w 36927"/>
                <a:gd name="connsiteY2" fmla="*/ 0 h 36927"/>
                <a:gd name="connsiteX3" fmla="*/ 0 w 36927"/>
                <a:gd name="connsiteY3" fmla="*/ 18464 h 36927"/>
                <a:gd name="connsiteX4" fmla="*/ 18464 w 36927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927">
                  <a:moveTo>
                    <a:pt x="18464" y="36927"/>
                  </a:moveTo>
                  <a:cubicBezTo>
                    <a:pt x="28634" y="36927"/>
                    <a:pt x="36927" y="28634"/>
                    <a:pt x="36927" y="18464"/>
                  </a:cubicBezTo>
                  <a:cubicBezTo>
                    <a:pt x="36927" y="8293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464"/>
                  </a:cubicBezTo>
                  <a:cubicBezTo>
                    <a:pt x="0" y="28634"/>
                    <a:pt x="8293" y="36927"/>
                    <a:pt x="18464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4" name="图形 13">
              <a:extLst>
                <a:ext uri="{FF2B5EF4-FFF2-40B4-BE49-F238E27FC236}">
                  <a16:creationId xmlns:a16="http://schemas.microsoft.com/office/drawing/2014/main" id="{BC285E8B-1E16-66E1-DA75-529868A82721}"/>
                </a:ext>
              </a:extLst>
            </p:cNvPr>
            <p:cNvSpPr/>
            <p:nvPr/>
          </p:nvSpPr>
          <p:spPr>
            <a:xfrm>
              <a:off x="6655227" y="1515587"/>
              <a:ext cx="42560" cy="42560"/>
            </a:xfrm>
            <a:custGeom>
              <a:avLst/>
              <a:gdLst>
                <a:gd name="connsiteX0" fmla="*/ 21280 w 42560"/>
                <a:gd name="connsiteY0" fmla="*/ 42560 h 42560"/>
                <a:gd name="connsiteX1" fmla="*/ 42560 w 42560"/>
                <a:gd name="connsiteY1" fmla="*/ 21280 h 42560"/>
                <a:gd name="connsiteX2" fmla="*/ 21280 w 42560"/>
                <a:gd name="connsiteY2" fmla="*/ 0 h 42560"/>
                <a:gd name="connsiteX3" fmla="*/ 0 w 42560"/>
                <a:gd name="connsiteY3" fmla="*/ 21280 h 42560"/>
                <a:gd name="connsiteX4" fmla="*/ 21280 w 42560"/>
                <a:gd name="connsiteY4" fmla="*/ 42560 h 4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60" h="42560">
                  <a:moveTo>
                    <a:pt x="21280" y="42560"/>
                  </a:moveTo>
                  <a:cubicBezTo>
                    <a:pt x="33015" y="42560"/>
                    <a:pt x="42560" y="33015"/>
                    <a:pt x="42560" y="21280"/>
                  </a:cubicBezTo>
                  <a:cubicBezTo>
                    <a:pt x="42560" y="9545"/>
                    <a:pt x="33015" y="0"/>
                    <a:pt x="21280" y="0"/>
                  </a:cubicBezTo>
                  <a:cubicBezTo>
                    <a:pt x="9545" y="0"/>
                    <a:pt x="0" y="9545"/>
                    <a:pt x="0" y="21280"/>
                  </a:cubicBezTo>
                  <a:cubicBezTo>
                    <a:pt x="0" y="33015"/>
                    <a:pt x="9545" y="42560"/>
                    <a:pt x="21280" y="425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5" name="图形 13">
              <a:extLst>
                <a:ext uri="{FF2B5EF4-FFF2-40B4-BE49-F238E27FC236}">
                  <a16:creationId xmlns:a16="http://schemas.microsoft.com/office/drawing/2014/main" id="{F1B576E5-00EC-195B-137B-3AA8D40352D4}"/>
                </a:ext>
              </a:extLst>
            </p:cNvPr>
            <p:cNvSpPr/>
            <p:nvPr/>
          </p:nvSpPr>
          <p:spPr>
            <a:xfrm>
              <a:off x="6759750" y="1554861"/>
              <a:ext cx="44437" cy="44437"/>
            </a:xfrm>
            <a:custGeom>
              <a:avLst/>
              <a:gdLst>
                <a:gd name="connsiteX0" fmla="*/ 22219 w 44437"/>
                <a:gd name="connsiteY0" fmla="*/ 44438 h 44437"/>
                <a:gd name="connsiteX1" fmla="*/ 44438 w 44437"/>
                <a:gd name="connsiteY1" fmla="*/ 22219 h 44437"/>
                <a:gd name="connsiteX2" fmla="*/ 22219 w 44437"/>
                <a:gd name="connsiteY2" fmla="*/ 0 h 44437"/>
                <a:gd name="connsiteX3" fmla="*/ 0 w 44437"/>
                <a:gd name="connsiteY3" fmla="*/ 22219 h 44437"/>
                <a:gd name="connsiteX4" fmla="*/ 22219 w 44437"/>
                <a:gd name="connsiteY4" fmla="*/ 44438 h 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37" h="44437">
                  <a:moveTo>
                    <a:pt x="22219" y="44438"/>
                  </a:moveTo>
                  <a:cubicBezTo>
                    <a:pt x="34424" y="44438"/>
                    <a:pt x="44438" y="34580"/>
                    <a:pt x="44438" y="22219"/>
                  </a:cubicBezTo>
                  <a:cubicBezTo>
                    <a:pt x="44438" y="10014"/>
                    <a:pt x="34580" y="0"/>
                    <a:pt x="22219" y="0"/>
                  </a:cubicBezTo>
                  <a:cubicBezTo>
                    <a:pt x="10014" y="0"/>
                    <a:pt x="0" y="9858"/>
                    <a:pt x="0" y="22219"/>
                  </a:cubicBezTo>
                  <a:cubicBezTo>
                    <a:pt x="0" y="34424"/>
                    <a:pt x="10014" y="44438"/>
                    <a:pt x="22219" y="4443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6" name="图形 13">
              <a:extLst>
                <a:ext uri="{FF2B5EF4-FFF2-40B4-BE49-F238E27FC236}">
                  <a16:creationId xmlns:a16="http://schemas.microsoft.com/office/drawing/2014/main" id="{0BF1BD6F-8E96-BA67-2903-142FCF785931}"/>
                </a:ext>
              </a:extLst>
            </p:cNvPr>
            <p:cNvSpPr/>
            <p:nvPr/>
          </p:nvSpPr>
          <p:spPr>
            <a:xfrm>
              <a:off x="6858171" y="1596482"/>
              <a:ext cx="53513" cy="53513"/>
            </a:xfrm>
            <a:custGeom>
              <a:avLst/>
              <a:gdLst>
                <a:gd name="connsiteX0" fmla="*/ 26756 w 53513"/>
                <a:gd name="connsiteY0" fmla="*/ 53513 h 53513"/>
                <a:gd name="connsiteX1" fmla="*/ 53513 w 53513"/>
                <a:gd name="connsiteY1" fmla="*/ 26757 h 53513"/>
                <a:gd name="connsiteX2" fmla="*/ 26756 w 53513"/>
                <a:gd name="connsiteY2" fmla="*/ 0 h 53513"/>
                <a:gd name="connsiteX3" fmla="*/ 0 w 53513"/>
                <a:gd name="connsiteY3" fmla="*/ 26757 h 53513"/>
                <a:gd name="connsiteX4" fmla="*/ 26756 w 53513"/>
                <a:gd name="connsiteY4" fmla="*/ 53513 h 5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13" h="53513">
                  <a:moveTo>
                    <a:pt x="26756" y="53513"/>
                  </a:moveTo>
                  <a:cubicBezTo>
                    <a:pt x="41465" y="53513"/>
                    <a:pt x="53513" y="41465"/>
                    <a:pt x="53513" y="26757"/>
                  </a:cubicBezTo>
                  <a:cubicBezTo>
                    <a:pt x="53513" y="11892"/>
                    <a:pt x="41465" y="0"/>
                    <a:pt x="26756" y="0"/>
                  </a:cubicBezTo>
                  <a:cubicBezTo>
                    <a:pt x="11892" y="0"/>
                    <a:pt x="0" y="12048"/>
                    <a:pt x="0" y="26757"/>
                  </a:cubicBezTo>
                  <a:cubicBezTo>
                    <a:pt x="0" y="41465"/>
                    <a:pt x="11892" y="53513"/>
                    <a:pt x="26756" y="5351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7" name="图形 13">
              <a:extLst>
                <a:ext uri="{FF2B5EF4-FFF2-40B4-BE49-F238E27FC236}">
                  <a16:creationId xmlns:a16="http://schemas.microsoft.com/office/drawing/2014/main" id="{7481B4DA-AF9D-85B9-16B1-481FC5E04309}"/>
                </a:ext>
              </a:extLst>
            </p:cNvPr>
            <p:cNvSpPr/>
            <p:nvPr/>
          </p:nvSpPr>
          <p:spPr>
            <a:xfrm>
              <a:off x="6959564" y="1649370"/>
              <a:ext cx="51009" cy="51009"/>
            </a:xfrm>
            <a:custGeom>
              <a:avLst/>
              <a:gdLst>
                <a:gd name="connsiteX0" fmla="*/ 51010 w 51009"/>
                <a:gd name="connsiteY0" fmla="*/ 25505 h 51009"/>
                <a:gd name="connsiteX1" fmla="*/ 25505 w 51009"/>
                <a:gd name="connsiteY1" fmla="*/ 51010 h 51009"/>
                <a:gd name="connsiteX2" fmla="*/ 0 w 51009"/>
                <a:gd name="connsiteY2" fmla="*/ 25505 h 51009"/>
                <a:gd name="connsiteX3" fmla="*/ 25505 w 51009"/>
                <a:gd name="connsiteY3" fmla="*/ 0 h 51009"/>
                <a:gd name="connsiteX4" fmla="*/ 51010 w 51009"/>
                <a:gd name="connsiteY4" fmla="*/ 25505 h 5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9" h="51009">
                  <a:moveTo>
                    <a:pt x="51010" y="25505"/>
                  </a:moveTo>
                  <a:cubicBezTo>
                    <a:pt x="51010" y="39591"/>
                    <a:pt x="39591" y="51010"/>
                    <a:pt x="25505" y="51010"/>
                  </a:cubicBezTo>
                  <a:cubicBezTo>
                    <a:pt x="11419" y="51010"/>
                    <a:pt x="0" y="39591"/>
                    <a:pt x="0" y="25505"/>
                  </a:cubicBezTo>
                  <a:cubicBezTo>
                    <a:pt x="0" y="11419"/>
                    <a:pt x="11419" y="0"/>
                    <a:pt x="25505" y="0"/>
                  </a:cubicBezTo>
                  <a:cubicBezTo>
                    <a:pt x="39591" y="0"/>
                    <a:pt x="51010" y="11419"/>
                    <a:pt x="51010" y="2550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8" name="图形 13">
              <a:extLst>
                <a:ext uri="{FF2B5EF4-FFF2-40B4-BE49-F238E27FC236}">
                  <a16:creationId xmlns:a16="http://schemas.microsoft.com/office/drawing/2014/main" id="{8AF98060-02F5-9CE9-44DD-1B74C0DE7A11}"/>
                </a:ext>
              </a:extLst>
            </p:cNvPr>
            <p:cNvSpPr/>
            <p:nvPr/>
          </p:nvSpPr>
          <p:spPr>
            <a:xfrm>
              <a:off x="7058766" y="1708672"/>
              <a:ext cx="46941" cy="46941"/>
            </a:xfrm>
            <a:custGeom>
              <a:avLst/>
              <a:gdLst>
                <a:gd name="connsiteX0" fmla="*/ 23471 w 46941"/>
                <a:gd name="connsiteY0" fmla="*/ 46941 h 46941"/>
                <a:gd name="connsiteX1" fmla="*/ 46941 w 46941"/>
                <a:gd name="connsiteY1" fmla="*/ 23471 h 46941"/>
                <a:gd name="connsiteX2" fmla="*/ 23471 w 46941"/>
                <a:gd name="connsiteY2" fmla="*/ 0 h 46941"/>
                <a:gd name="connsiteX3" fmla="*/ 0 w 46941"/>
                <a:gd name="connsiteY3" fmla="*/ 23471 h 46941"/>
                <a:gd name="connsiteX4" fmla="*/ 23471 w 46941"/>
                <a:gd name="connsiteY4" fmla="*/ 46941 h 4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1" h="46941">
                  <a:moveTo>
                    <a:pt x="23471" y="46941"/>
                  </a:moveTo>
                  <a:cubicBezTo>
                    <a:pt x="36458" y="46941"/>
                    <a:pt x="46941" y="36458"/>
                    <a:pt x="46941" y="23471"/>
                  </a:cubicBezTo>
                  <a:cubicBezTo>
                    <a:pt x="46941" y="10484"/>
                    <a:pt x="36458" y="0"/>
                    <a:pt x="23471" y="0"/>
                  </a:cubicBezTo>
                  <a:cubicBezTo>
                    <a:pt x="10484" y="0"/>
                    <a:pt x="0" y="10484"/>
                    <a:pt x="0" y="23471"/>
                  </a:cubicBezTo>
                  <a:cubicBezTo>
                    <a:pt x="0" y="36458"/>
                    <a:pt x="10484" y="46941"/>
                    <a:pt x="23471" y="469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49" name="图形 13">
              <a:extLst>
                <a:ext uri="{FF2B5EF4-FFF2-40B4-BE49-F238E27FC236}">
                  <a16:creationId xmlns:a16="http://schemas.microsoft.com/office/drawing/2014/main" id="{C94E9AF2-C04C-0F50-EAEB-A66EAFF6786D}"/>
                </a:ext>
              </a:extLst>
            </p:cNvPr>
            <p:cNvSpPr/>
            <p:nvPr/>
          </p:nvSpPr>
          <p:spPr>
            <a:xfrm>
              <a:off x="7151710" y="1770635"/>
              <a:ext cx="48506" cy="48506"/>
            </a:xfrm>
            <a:custGeom>
              <a:avLst/>
              <a:gdLst>
                <a:gd name="connsiteX0" fmla="*/ 24253 w 48506"/>
                <a:gd name="connsiteY0" fmla="*/ 48506 h 48506"/>
                <a:gd name="connsiteX1" fmla="*/ 48506 w 48506"/>
                <a:gd name="connsiteY1" fmla="*/ 24253 h 48506"/>
                <a:gd name="connsiteX2" fmla="*/ 24253 w 48506"/>
                <a:gd name="connsiteY2" fmla="*/ 0 h 48506"/>
                <a:gd name="connsiteX3" fmla="*/ 0 w 48506"/>
                <a:gd name="connsiteY3" fmla="*/ 24253 h 48506"/>
                <a:gd name="connsiteX4" fmla="*/ 24253 w 48506"/>
                <a:gd name="connsiteY4" fmla="*/ 48506 h 4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06" h="48506">
                  <a:moveTo>
                    <a:pt x="24253" y="48506"/>
                  </a:moveTo>
                  <a:cubicBezTo>
                    <a:pt x="37710" y="48506"/>
                    <a:pt x="48506" y="37710"/>
                    <a:pt x="48506" y="24253"/>
                  </a:cubicBezTo>
                  <a:cubicBezTo>
                    <a:pt x="48506" y="10797"/>
                    <a:pt x="37710" y="0"/>
                    <a:pt x="24253" y="0"/>
                  </a:cubicBezTo>
                  <a:cubicBezTo>
                    <a:pt x="10953" y="0"/>
                    <a:pt x="0" y="10953"/>
                    <a:pt x="0" y="24253"/>
                  </a:cubicBezTo>
                  <a:cubicBezTo>
                    <a:pt x="0" y="37710"/>
                    <a:pt x="10953" y="48506"/>
                    <a:pt x="24253" y="485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0" name="图形 13">
              <a:extLst>
                <a:ext uri="{FF2B5EF4-FFF2-40B4-BE49-F238E27FC236}">
                  <a16:creationId xmlns:a16="http://schemas.microsoft.com/office/drawing/2014/main" id="{78D7CD9B-8907-2F62-4427-85D632621ECD}"/>
                </a:ext>
              </a:extLst>
            </p:cNvPr>
            <p:cNvSpPr/>
            <p:nvPr/>
          </p:nvSpPr>
          <p:spPr>
            <a:xfrm>
              <a:off x="7242620" y="1839169"/>
              <a:ext cx="46941" cy="46941"/>
            </a:xfrm>
            <a:custGeom>
              <a:avLst/>
              <a:gdLst>
                <a:gd name="connsiteX0" fmla="*/ 23471 w 46941"/>
                <a:gd name="connsiteY0" fmla="*/ 46941 h 46941"/>
                <a:gd name="connsiteX1" fmla="*/ 46941 w 46941"/>
                <a:gd name="connsiteY1" fmla="*/ 23471 h 46941"/>
                <a:gd name="connsiteX2" fmla="*/ 23471 w 46941"/>
                <a:gd name="connsiteY2" fmla="*/ 0 h 46941"/>
                <a:gd name="connsiteX3" fmla="*/ 0 w 46941"/>
                <a:gd name="connsiteY3" fmla="*/ 23471 h 46941"/>
                <a:gd name="connsiteX4" fmla="*/ 23471 w 46941"/>
                <a:gd name="connsiteY4" fmla="*/ 46941 h 4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1" h="46941">
                  <a:moveTo>
                    <a:pt x="23471" y="46941"/>
                  </a:moveTo>
                  <a:cubicBezTo>
                    <a:pt x="36458" y="46941"/>
                    <a:pt x="46941" y="36458"/>
                    <a:pt x="46941" y="23471"/>
                  </a:cubicBezTo>
                  <a:cubicBezTo>
                    <a:pt x="46941" y="10484"/>
                    <a:pt x="36458" y="0"/>
                    <a:pt x="23471" y="0"/>
                  </a:cubicBezTo>
                  <a:cubicBezTo>
                    <a:pt x="10484" y="0"/>
                    <a:pt x="0" y="10484"/>
                    <a:pt x="0" y="23471"/>
                  </a:cubicBezTo>
                  <a:cubicBezTo>
                    <a:pt x="0" y="36458"/>
                    <a:pt x="10484" y="46941"/>
                    <a:pt x="23471" y="4694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1" name="图形 13">
              <a:extLst>
                <a:ext uri="{FF2B5EF4-FFF2-40B4-BE49-F238E27FC236}">
                  <a16:creationId xmlns:a16="http://schemas.microsoft.com/office/drawing/2014/main" id="{E5D7EF2C-BCDF-8C5E-8F45-2CBBE439F2D7}"/>
                </a:ext>
              </a:extLst>
            </p:cNvPr>
            <p:cNvSpPr/>
            <p:nvPr/>
          </p:nvSpPr>
          <p:spPr>
            <a:xfrm>
              <a:off x="7331809" y="1914901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6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6" y="31764"/>
                    <a:pt x="40996" y="20498"/>
                  </a:cubicBezTo>
                  <a:cubicBezTo>
                    <a:pt x="40996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920"/>
                    <a:pt x="9075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2" name="图形 13">
              <a:extLst>
                <a:ext uri="{FF2B5EF4-FFF2-40B4-BE49-F238E27FC236}">
                  <a16:creationId xmlns:a16="http://schemas.microsoft.com/office/drawing/2014/main" id="{F298FCBA-3846-F3FC-1AFB-27ABCCF9BE44}"/>
                </a:ext>
              </a:extLst>
            </p:cNvPr>
            <p:cNvSpPr/>
            <p:nvPr/>
          </p:nvSpPr>
          <p:spPr>
            <a:xfrm>
              <a:off x="7413643" y="1992511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156" y="31764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3" name="图形 13">
              <a:extLst>
                <a:ext uri="{FF2B5EF4-FFF2-40B4-BE49-F238E27FC236}">
                  <a16:creationId xmlns:a16="http://schemas.microsoft.com/office/drawing/2014/main" id="{0B2D5D9A-D088-9A66-BFB1-79774A9EFD3C}"/>
                </a:ext>
              </a:extLst>
            </p:cNvPr>
            <p:cNvSpPr/>
            <p:nvPr/>
          </p:nvSpPr>
          <p:spPr>
            <a:xfrm>
              <a:off x="7493287" y="2076379"/>
              <a:ext cx="36927" cy="36927"/>
            </a:xfrm>
            <a:custGeom>
              <a:avLst/>
              <a:gdLst>
                <a:gd name="connsiteX0" fmla="*/ 18463 w 36927"/>
                <a:gd name="connsiteY0" fmla="*/ 36927 h 36927"/>
                <a:gd name="connsiteX1" fmla="*/ 36927 w 36927"/>
                <a:gd name="connsiteY1" fmla="*/ 18464 h 36927"/>
                <a:gd name="connsiteX2" fmla="*/ 18463 w 36927"/>
                <a:gd name="connsiteY2" fmla="*/ 0 h 36927"/>
                <a:gd name="connsiteX3" fmla="*/ 0 w 36927"/>
                <a:gd name="connsiteY3" fmla="*/ 18464 h 36927"/>
                <a:gd name="connsiteX4" fmla="*/ 18463 w 36927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927">
                  <a:moveTo>
                    <a:pt x="18463" y="36927"/>
                  </a:moveTo>
                  <a:cubicBezTo>
                    <a:pt x="28634" y="36927"/>
                    <a:pt x="36927" y="28634"/>
                    <a:pt x="36927" y="18464"/>
                  </a:cubicBezTo>
                  <a:cubicBezTo>
                    <a:pt x="36927" y="8293"/>
                    <a:pt x="28634" y="0"/>
                    <a:pt x="18463" y="0"/>
                  </a:cubicBezTo>
                  <a:cubicBezTo>
                    <a:pt x="8293" y="0"/>
                    <a:pt x="0" y="8293"/>
                    <a:pt x="0" y="18464"/>
                  </a:cubicBezTo>
                  <a:cubicBezTo>
                    <a:pt x="0" y="28634"/>
                    <a:pt x="8293" y="36927"/>
                    <a:pt x="18463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4" name="图形 13">
              <a:extLst>
                <a:ext uri="{FF2B5EF4-FFF2-40B4-BE49-F238E27FC236}">
                  <a16:creationId xmlns:a16="http://schemas.microsoft.com/office/drawing/2014/main" id="{A1300FB5-5C23-4294-8E2C-513987D96A3A}"/>
                </a:ext>
              </a:extLst>
            </p:cNvPr>
            <p:cNvSpPr/>
            <p:nvPr/>
          </p:nvSpPr>
          <p:spPr>
            <a:xfrm>
              <a:off x="7566046" y="2162751"/>
              <a:ext cx="36927" cy="36770"/>
            </a:xfrm>
            <a:custGeom>
              <a:avLst/>
              <a:gdLst>
                <a:gd name="connsiteX0" fmla="*/ 18464 w 36927"/>
                <a:gd name="connsiteY0" fmla="*/ 36771 h 36770"/>
                <a:gd name="connsiteX1" fmla="*/ 36927 w 36927"/>
                <a:gd name="connsiteY1" fmla="*/ 18307 h 36770"/>
                <a:gd name="connsiteX2" fmla="*/ 18464 w 36927"/>
                <a:gd name="connsiteY2" fmla="*/ 0 h 36770"/>
                <a:gd name="connsiteX3" fmla="*/ 0 w 36927"/>
                <a:gd name="connsiteY3" fmla="*/ 18307 h 36770"/>
                <a:gd name="connsiteX4" fmla="*/ 18464 w 36927"/>
                <a:gd name="connsiteY4" fmla="*/ 36771 h 3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27" h="36770">
                  <a:moveTo>
                    <a:pt x="18464" y="36771"/>
                  </a:moveTo>
                  <a:cubicBezTo>
                    <a:pt x="28634" y="36771"/>
                    <a:pt x="36927" y="28478"/>
                    <a:pt x="36927" y="18307"/>
                  </a:cubicBezTo>
                  <a:cubicBezTo>
                    <a:pt x="36927" y="8136"/>
                    <a:pt x="28634" y="0"/>
                    <a:pt x="18464" y="0"/>
                  </a:cubicBezTo>
                  <a:cubicBezTo>
                    <a:pt x="8293" y="0"/>
                    <a:pt x="0" y="8293"/>
                    <a:pt x="0" y="18307"/>
                  </a:cubicBezTo>
                  <a:cubicBezTo>
                    <a:pt x="0" y="28478"/>
                    <a:pt x="8293" y="36771"/>
                    <a:pt x="18464" y="367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5" name="图形 13">
              <a:extLst>
                <a:ext uri="{FF2B5EF4-FFF2-40B4-BE49-F238E27FC236}">
                  <a16:creationId xmlns:a16="http://schemas.microsoft.com/office/drawing/2014/main" id="{C61B3273-B36B-21B4-5211-00A3A76ED8BF}"/>
                </a:ext>
              </a:extLst>
            </p:cNvPr>
            <p:cNvSpPr/>
            <p:nvPr/>
          </p:nvSpPr>
          <p:spPr>
            <a:xfrm>
              <a:off x="7634737" y="2253661"/>
              <a:ext cx="35049" cy="35049"/>
            </a:xfrm>
            <a:custGeom>
              <a:avLst/>
              <a:gdLst>
                <a:gd name="connsiteX0" fmla="*/ 17525 w 35049"/>
                <a:gd name="connsiteY0" fmla="*/ 35050 h 35049"/>
                <a:gd name="connsiteX1" fmla="*/ 35050 w 35049"/>
                <a:gd name="connsiteY1" fmla="*/ 17525 h 35049"/>
                <a:gd name="connsiteX2" fmla="*/ 17525 w 35049"/>
                <a:gd name="connsiteY2" fmla="*/ 0 h 35049"/>
                <a:gd name="connsiteX3" fmla="*/ 0 w 35049"/>
                <a:gd name="connsiteY3" fmla="*/ 17525 h 35049"/>
                <a:gd name="connsiteX4" fmla="*/ 17525 w 35049"/>
                <a:gd name="connsiteY4" fmla="*/ 35050 h 3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49" h="35049">
                  <a:moveTo>
                    <a:pt x="17525" y="35050"/>
                  </a:moveTo>
                  <a:cubicBezTo>
                    <a:pt x="27226" y="35050"/>
                    <a:pt x="35050" y="27226"/>
                    <a:pt x="35050" y="17525"/>
                  </a:cubicBezTo>
                  <a:cubicBezTo>
                    <a:pt x="35050" y="7824"/>
                    <a:pt x="27226" y="0"/>
                    <a:pt x="17525" y="0"/>
                  </a:cubicBezTo>
                  <a:cubicBezTo>
                    <a:pt x="7824" y="0"/>
                    <a:pt x="0" y="7824"/>
                    <a:pt x="0" y="17525"/>
                  </a:cubicBezTo>
                  <a:cubicBezTo>
                    <a:pt x="0" y="27226"/>
                    <a:pt x="7824" y="35050"/>
                    <a:pt x="17525" y="3505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6" name="图形 13">
              <a:extLst>
                <a:ext uri="{FF2B5EF4-FFF2-40B4-BE49-F238E27FC236}">
                  <a16:creationId xmlns:a16="http://schemas.microsoft.com/office/drawing/2014/main" id="{79B84752-D137-9CF7-6638-2C106F75CA65}"/>
                </a:ext>
              </a:extLst>
            </p:cNvPr>
            <p:cNvSpPr/>
            <p:nvPr/>
          </p:nvSpPr>
          <p:spPr>
            <a:xfrm>
              <a:off x="7698890" y="2348952"/>
              <a:ext cx="31920" cy="31920"/>
            </a:xfrm>
            <a:custGeom>
              <a:avLst/>
              <a:gdLst>
                <a:gd name="connsiteX0" fmla="*/ 15960 w 31920"/>
                <a:gd name="connsiteY0" fmla="*/ 31920 h 31920"/>
                <a:gd name="connsiteX1" fmla="*/ 31920 w 31920"/>
                <a:gd name="connsiteY1" fmla="*/ 15960 h 31920"/>
                <a:gd name="connsiteX2" fmla="*/ 15960 w 31920"/>
                <a:gd name="connsiteY2" fmla="*/ 0 h 31920"/>
                <a:gd name="connsiteX3" fmla="*/ 0 w 31920"/>
                <a:gd name="connsiteY3" fmla="*/ 15960 h 31920"/>
                <a:gd name="connsiteX4" fmla="*/ 15960 w 31920"/>
                <a:gd name="connsiteY4" fmla="*/ 31920 h 3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920">
                  <a:moveTo>
                    <a:pt x="15960" y="31920"/>
                  </a:moveTo>
                  <a:cubicBezTo>
                    <a:pt x="24722" y="31920"/>
                    <a:pt x="31920" y="24879"/>
                    <a:pt x="31920" y="15960"/>
                  </a:cubicBezTo>
                  <a:cubicBezTo>
                    <a:pt x="31920" y="7198"/>
                    <a:pt x="24722" y="0"/>
                    <a:pt x="15960" y="0"/>
                  </a:cubicBezTo>
                  <a:cubicBezTo>
                    <a:pt x="7198" y="0"/>
                    <a:pt x="0" y="7041"/>
                    <a:pt x="0" y="15960"/>
                  </a:cubicBezTo>
                  <a:cubicBezTo>
                    <a:pt x="156" y="24722"/>
                    <a:pt x="7198" y="31920"/>
                    <a:pt x="15960" y="3192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7" name="图形 13">
              <a:extLst>
                <a:ext uri="{FF2B5EF4-FFF2-40B4-BE49-F238E27FC236}">
                  <a16:creationId xmlns:a16="http://schemas.microsoft.com/office/drawing/2014/main" id="{57B70B56-E459-7B61-4E68-1A9AB3683345}"/>
                </a:ext>
              </a:extLst>
            </p:cNvPr>
            <p:cNvSpPr/>
            <p:nvPr/>
          </p:nvSpPr>
          <p:spPr>
            <a:xfrm>
              <a:off x="7757251" y="2447059"/>
              <a:ext cx="30045" cy="30042"/>
            </a:xfrm>
            <a:custGeom>
              <a:avLst/>
              <a:gdLst>
                <a:gd name="connsiteX0" fmla="*/ 15024 w 30045"/>
                <a:gd name="connsiteY0" fmla="*/ 30042 h 30042"/>
                <a:gd name="connsiteX1" fmla="*/ 30045 w 30045"/>
                <a:gd name="connsiteY1" fmla="*/ 15021 h 30042"/>
                <a:gd name="connsiteX2" fmla="*/ 15024 w 30045"/>
                <a:gd name="connsiteY2" fmla="*/ 0 h 30042"/>
                <a:gd name="connsiteX3" fmla="*/ 3 w 30045"/>
                <a:gd name="connsiteY3" fmla="*/ 15021 h 30042"/>
                <a:gd name="connsiteX4" fmla="*/ 15024 w 30045"/>
                <a:gd name="connsiteY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5" h="30042">
                  <a:moveTo>
                    <a:pt x="15024" y="30042"/>
                  </a:moveTo>
                  <a:cubicBezTo>
                    <a:pt x="23317" y="30042"/>
                    <a:pt x="30045" y="23314"/>
                    <a:pt x="30045" y="15021"/>
                  </a:cubicBezTo>
                  <a:cubicBezTo>
                    <a:pt x="30045" y="6728"/>
                    <a:pt x="23317" y="0"/>
                    <a:pt x="15024" y="0"/>
                  </a:cubicBezTo>
                  <a:cubicBezTo>
                    <a:pt x="6731" y="0"/>
                    <a:pt x="3" y="6728"/>
                    <a:pt x="3" y="15021"/>
                  </a:cubicBezTo>
                  <a:cubicBezTo>
                    <a:pt x="-154" y="23314"/>
                    <a:pt x="6731" y="30042"/>
                    <a:pt x="15024" y="300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8" name="图形 13">
              <a:extLst>
                <a:ext uri="{FF2B5EF4-FFF2-40B4-BE49-F238E27FC236}">
                  <a16:creationId xmlns:a16="http://schemas.microsoft.com/office/drawing/2014/main" id="{4555D0D6-6CF8-4C6A-D859-72638AD416D0}"/>
                </a:ext>
              </a:extLst>
            </p:cNvPr>
            <p:cNvSpPr/>
            <p:nvPr/>
          </p:nvSpPr>
          <p:spPr>
            <a:xfrm>
              <a:off x="7809828" y="2547983"/>
              <a:ext cx="28477" cy="28477"/>
            </a:xfrm>
            <a:custGeom>
              <a:avLst/>
              <a:gdLst>
                <a:gd name="connsiteX0" fmla="*/ 14239 w 28477"/>
                <a:gd name="connsiteY0" fmla="*/ 28478 h 28477"/>
                <a:gd name="connsiteX1" fmla="*/ 28478 w 28477"/>
                <a:gd name="connsiteY1" fmla="*/ 14239 h 28477"/>
                <a:gd name="connsiteX2" fmla="*/ 14239 w 28477"/>
                <a:gd name="connsiteY2" fmla="*/ 0 h 28477"/>
                <a:gd name="connsiteX3" fmla="*/ 0 w 28477"/>
                <a:gd name="connsiteY3" fmla="*/ 14239 h 28477"/>
                <a:gd name="connsiteX4" fmla="*/ 14239 w 28477"/>
                <a:gd name="connsiteY4" fmla="*/ 28478 h 2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7" h="28477">
                  <a:moveTo>
                    <a:pt x="14239" y="28478"/>
                  </a:moveTo>
                  <a:cubicBezTo>
                    <a:pt x="22062" y="28478"/>
                    <a:pt x="28478" y="22062"/>
                    <a:pt x="28478" y="14239"/>
                  </a:cubicBezTo>
                  <a:cubicBezTo>
                    <a:pt x="28478" y="6415"/>
                    <a:pt x="22062" y="0"/>
                    <a:pt x="14239" y="0"/>
                  </a:cubicBezTo>
                  <a:cubicBezTo>
                    <a:pt x="6415" y="0"/>
                    <a:pt x="0" y="6415"/>
                    <a:pt x="0" y="14239"/>
                  </a:cubicBezTo>
                  <a:cubicBezTo>
                    <a:pt x="0" y="22219"/>
                    <a:pt x="6259" y="28478"/>
                    <a:pt x="14239" y="2847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59" name="图形 13">
              <a:extLst>
                <a:ext uri="{FF2B5EF4-FFF2-40B4-BE49-F238E27FC236}">
                  <a16:creationId xmlns:a16="http://schemas.microsoft.com/office/drawing/2014/main" id="{7F193B91-587B-6106-10AF-5B0B304F4E0B}"/>
                </a:ext>
              </a:extLst>
            </p:cNvPr>
            <p:cNvSpPr/>
            <p:nvPr/>
          </p:nvSpPr>
          <p:spPr>
            <a:xfrm>
              <a:off x="7858334" y="2653444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1" y="23471"/>
                    <a:pt x="23471" y="18307"/>
                    <a:pt x="23471" y="11735"/>
                  </a:cubicBezTo>
                  <a:cubicBezTo>
                    <a:pt x="23471" y="5320"/>
                    <a:pt x="18307" y="0"/>
                    <a:pt x="11735" y="0"/>
                  </a:cubicBezTo>
                  <a:cubicBezTo>
                    <a:pt x="5320" y="0"/>
                    <a:pt x="0" y="5320"/>
                    <a:pt x="0" y="11735"/>
                  </a:cubicBezTo>
                  <a:cubicBezTo>
                    <a:pt x="0" y="18307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0" name="图形 13">
              <a:extLst>
                <a:ext uri="{FF2B5EF4-FFF2-40B4-BE49-F238E27FC236}">
                  <a16:creationId xmlns:a16="http://schemas.microsoft.com/office/drawing/2014/main" id="{E3DBA7E8-09B5-3FC5-92FF-6FFDB772C003}"/>
                </a:ext>
              </a:extLst>
            </p:cNvPr>
            <p:cNvSpPr/>
            <p:nvPr/>
          </p:nvSpPr>
          <p:spPr>
            <a:xfrm>
              <a:off x="7898547" y="2758906"/>
              <a:ext cx="23470" cy="23470"/>
            </a:xfrm>
            <a:custGeom>
              <a:avLst/>
              <a:gdLst>
                <a:gd name="connsiteX0" fmla="*/ 11735 w 23470"/>
                <a:gd name="connsiteY0" fmla="*/ 23471 h 23470"/>
                <a:gd name="connsiteX1" fmla="*/ 23471 w 23470"/>
                <a:gd name="connsiteY1" fmla="*/ 11735 h 23470"/>
                <a:gd name="connsiteX2" fmla="*/ 11735 w 23470"/>
                <a:gd name="connsiteY2" fmla="*/ 0 h 23470"/>
                <a:gd name="connsiteX3" fmla="*/ 0 w 23470"/>
                <a:gd name="connsiteY3" fmla="*/ 11735 h 23470"/>
                <a:gd name="connsiteX4" fmla="*/ 11735 w 23470"/>
                <a:gd name="connsiteY4" fmla="*/ 23471 h 2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" h="23470">
                  <a:moveTo>
                    <a:pt x="11735" y="23471"/>
                  </a:moveTo>
                  <a:cubicBezTo>
                    <a:pt x="18150" y="23471"/>
                    <a:pt x="23471" y="18307"/>
                    <a:pt x="23471" y="11735"/>
                  </a:cubicBezTo>
                  <a:cubicBezTo>
                    <a:pt x="23471" y="5320"/>
                    <a:pt x="18307" y="0"/>
                    <a:pt x="11735" y="0"/>
                  </a:cubicBezTo>
                  <a:cubicBezTo>
                    <a:pt x="5320" y="0"/>
                    <a:pt x="0" y="5164"/>
                    <a:pt x="0" y="11735"/>
                  </a:cubicBezTo>
                  <a:cubicBezTo>
                    <a:pt x="0" y="18151"/>
                    <a:pt x="5320" y="23471"/>
                    <a:pt x="11735" y="2347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1" name="图形 13">
              <a:extLst>
                <a:ext uri="{FF2B5EF4-FFF2-40B4-BE49-F238E27FC236}">
                  <a16:creationId xmlns:a16="http://schemas.microsoft.com/office/drawing/2014/main" id="{2CDA8063-3216-EBFE-3FC1-48165285349A}"/>
                </a:ext>
              </a:extLst>
            </p:cNvPr>
            <p:cNvSpPr/>
            <p:nvPr/>
          </p:nvSpPr>
          <p:spPr>
            <a:xfrm>
              <a:off x="7933750" y="2867027"/>
              <a:ext cx="21752" cy="21905"/>
            </a:xfrm>
            <a:custGeom>
              <a:avLst/>
              <a:gdLst>
                <a:gd name="connsiteX0" fmla="*/ 10800 w 21752"/>
                <a:gd name="connsiteY0" fmla="*/ 21906 h 21905"/>
                <a:gd name="connsiteX1" fmla="*/ 21753 w 21752"/>
                <a:gd name="connsiteY1" fmla="*/ 10953 h 21905"/>
                <a:gd name="connsiteX2" fmla="*/ 10800 w 21752"/>
                <a:gd name="connsiteY2" fmla="*/ 0 h 21905"/>
                <a:gd name="connsiteX3" fmla="*/ 4 w 21752"/>
                <a:gd name="connsiteY3" fmla="*/ 10953 h 21905"/>
                <a:gd name="connsiteX4" fmla="*/ 10800 w 21752"/>
                <a:gd name="connsiteY4" fmla="*/ 21906 h 2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2" h="21905">
                  <a:moveTo>
                    <a:pt x="10800" y="21906"/>
                  </a:moveTo>
                  <a:cubicBezTo>
                    <a:pt x="16746" y="21906"/>
                    <a:pt x="21753" y="17055"/>
                    <a:pt x="21753" y="10953"/>
                  </a:cubicBezTo>
                  <a:cubicBezTo>
                    <a:pt x="21753" y="5007"/>
                    <a:pt x="16902" y="0"/>
                    <a:pt x="10800" y="0"/>
                  </a:cubicBezTo>
                  <a:cubicBezTo>
                    <a:pt x="4854" y="0"/>
                    <a:pt x="4" y="4851"/>
                    <a:pt x="4" y="10953"/>
                  </a:cubicBezTo>
                  <a:cubicBezTo>
                    <a:pt x="-153" y="17055"/>
                    <a:pt x="4698" y="21906"/>
                    <a:pt x="10800" y="2190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2" name="图形 13">
              <a:extLst>
                <a:ext uri="{FF2B5EF4-FFF2-40B4-BE49-F238E27FC236}">
                  <a16:creationId xmlns:a16="http://schemas.microsoft.com/office/drawing/2014/main" id="{0365A9AD-F2A0-AD1D-8981-68FB362D9488}"/>
                </a:ext>
              </a:extLst>
            </p:cNvPr>
            <p:cNvSpPr/>
            <p:nvPr/>
          </p:nvSpPr>
          <p:spPr>
            <a:xfrm>
              <a:off x="7964734" y="2979217"/>
              <a:ext cx="15960" cy="15959"/>
            </a:xfrm>
            <a:custGeom>
              <a:avLst/>
              <a:gdLst>
                <a:gd name="connsiteX0" fmla="*/ 7980 w 15960"/>
                <a:gd name="connsiteY0" fmla="*/ 15960 h 15959"/>
                <a:gd name="connsiteX1" fmla="*/ 15960 w 15960"/>
                <a:gd name="connsiteY1" fmla="*/ 7980 h 15959"/>
                <a:gd name="connsiteX2" fmla="*/ 7980 w 15960"/>
                <a:gd name="connsiteY2" fmla="*/ 0 h 15959"/>
                <a:gd name="connsiteX3" fmla="*/ 0 w 15960"/>
                <a:gd name="connsiteY3" fmla="*/ 7980 h 15959"/>
                <a:gd name="connsiteX4" fmla="*/ 7980 w 15960"/>
                <a:gd name="connsiteY4" fmla="*/ 15960 h 1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59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0" y="12518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3" name="图形 13">
              <a:extLst>
                <a:ext uri="{FF2B5EF4-FFF2-40B4-BE49-F238E27FC236}">
                  <a16:creationId xmlns:a16="http://schemas.microsoft.com/office/drawing/2014/main" id="{929479EF-1CC7-FC06-81CB-7ED4223EB88A}"/>
                </a:ext>
              </a:extLst>
            </p:cNvPr>
            <p:cNvSpPr/>
            <p:nvPr/>
          </p:nvSpPr>
          <p:spPr>
            <a:xfrm>
              <a:off x="7986640" y="3089842"/>
              <a:ext cx="15960" cy="15960"/>
            </a:xfrm>
            <a:custGeom>
              <a:avLst/>
              <a:gdLst>
                <a:gd name="connsiteX0" fmla="*/ 7980 w 15960"/>
                <a:gd name="connsiteY0" fmla="*/ 15960 h 15960"/>
                <a:gd name="connsiteX1" fmla="*/ 15960 w 15960"/>
                <a:gd name="connsiteY1" fmla="*/ 7980 h 15960"/>
                <a:gd name="connsiteX2" fmla="*/ 7980 w 15960"/>
                <a:gd name="connsiteY2" fmla="*/ 0 h 15960"/>
                <a:gd name="connsiteX3" fmla="*/ 0 w 15960"/>
                <a:gd name="connsiteY3" fmla="*/ 7980 h 15960"/>
                <a:gd name="connsiteX4" fmla="*/ 7980 w 15960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157" y="12361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4" name="图形 13">
              <a:extLst>
                <a:ext uri="{FF2B5EF4-FFF2-40B4-BE49-F238E27FC236}">
                  <a16:creationId xmlns:a16="http://schemas.microsoft.com/office/drawing/2014/main" id="{6982837C-C732-1A5C-DC73-ADCC59F5B29F}"/>
                </a:ext>
              </a:extLst>
            </p:cNvPr>
            <p:cNvSpPr/>
            <p:nvPr/>
          </p:nvSpPr>
          <p:spPr>
            <a:xfrm>
              <a:off x="8003383" y="3202344"/>
              <a:ext cx="14082" cy="14395"/>
            </a:xfrm>
            <a:custGeom>
              <a:avLst/>
              <a:gdLst>
                <a:gd name="connsiteX0" fmla="*/ 7041 w 14082"/>
                <a:gd name="connsiteY0" fmla="*/ 14395 h 14395"/>
                <a:gd name="connsiteX1" fmla="*/ 14082 w 14082"/>
                <a:gd name="connsiteY1" fmla="*/ 7198 h 14395"/>
                <a:gd name="connsiteX2" fmla="*/ 7041 w 14082"/>
                <a:gd name="connsiteY2" fmla="*/ 0 h 14395"/>
                <a:gd name="connsiteX3" fmla="*/ 0 w 14082"/>
                <a:gd name="connsiteY3" fmla="*/ 7198 h 14395"/>
                <a:gd name="connsiteX4" fmla="*/ 7041 w 14082"/>
                <a:gd name="connsiteY4" fmla="*/ 14395 h 14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395">
                  <a:moveTo>
                    <a:pt x="7041" y="14395"/>
                  </a:moveTo>
                  <a:cubicBezTo>
                    <a:pt x="10953" y="14395"/>
                    <a:pt x="14082" y="11109"/>
                    <a:pt x="14082" y="7198"/>
                  </a:cubicBezTo>
                  <a:cubicBezTo>
                    <a:pt x="14082" y="3286"/>
                    <a:pt x="10953" y="0"/>
                    <a:pt x="7041" y="0"/>
                  </a:cubicBezTo>
                  <a:cubicBezTo>
                    <a:pt x="3130" y="0"/>
                    <a:pt x="0" y="3129"/>
                    <a:pt x="0" y="7198"/>
                  </a:cubicBezTo>
                  <a:cubicBezTo>
                    <a:pt x="0" y="11109"/>
                    <a:pt x="3130" y="14395"/>
                    <a:pt x="7041" y="143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5" name="图形 13">
              <a:extLst>
                <a:ext uri="{FF2B5EF4-FFF2-40B4-BE49-F238E27FC236}">
                  <a16:creationId xmlns:a16="http://schemas.microsoft.com/office/drawing/2014/main" id="{6715BDDE-C8AA-CDE0-29C5-65A87785BB58}"/>
                </a:ext>
              </a:extLst>
            </p:cNvPr>
            <p:cNvSpPr/>
            <p:nvPr/>
          </p:nvSpPr>
          <p:spPr>
            <a:xfrm>
              <a:off x="8013710" y="3315629"/>
              <a:ext cx="12517" cy="12517"/>
            </a:xfrm>
            <a:custGeom>
              <a:avLst/>
              <a:gdLst>
                <a:gd name="connsiteX0" fmla="*/ 6259 w 12517"/>
                <a:gd name="connsiteY0" fmla="*/ 12518 h 12517"/>
                <a:gd name="connsiteX1" fmla="*/ 12518 w 12517"/>
                <a:gd name="connsiteY1" fmla="*/ 6259 h 12517"/>
                <a:gd name="connsiteX2" fmla="*/ 6259 w 12517"/>
                <a:gd name="connsiteY2" fmla="*/ 0 h 12517"/>
                <a:gd name="connsiteX3" fmla="*/ 0 w 12517"/>
                <a:gd name="connsiteY3" fmla="*/ 6259 h 12517"/>
                <a:gd name="connsiteX4" fmla="*/ 6259 w 12517"/>
                <a:gd name="connsiteY4" fmla="*/ 12518 h 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17" h="12517">
                  <a:moveTo>
                    <a:pt x="6259" y="12518"/>
                  </a:moveTo>
                  <a:cubicBezTo>
                    <a:pt x="9701" y="12518"/>
                    <a:pt x="12518" y="9701"/>
                    <a:pt x="12518" y="6259"/>
                  </a:cubicBezTo>
                  <a:cubicBezTo>
                    <a:pt x="12518" y="2817"/>
                    <a:pt x="9701" y="0"/>
                    <a:pt x="6259" y="0"/>
                  </a:cubicBezTo>
                  <a:cubicBezTo>
                    <a:pt x="2816" y="0"/>
                    <a:pt x="0" y="2817"/>
                    <a:pt x="0" y="6259"/>
                  </a:cubicBezTo>
                  <a:cubicBezTo>
                    <a:pt x="0" y="9701"/>
                    <a:pt x="2816" y="12518"/>
                    <a:pt x="6259" y="1251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6" name="图形 13">
              <a:extLst>
                <a:ext uri="{FF2B5EF4-FFF2-40B4-BE49-F238E27FC236}">
                  <a16:creationId xmlns:a16="http://schemas.microsoft.com/office/drawing/2014/main" id="{B82BE389-8C78-5514-5653-33348F27D950}"/>
                </a:ext>
              </a:extLst>
            </p:cNvPr>
            <p:cNvSpPr/>
            <p:nvPr/>
          </p:nvSpPr>
          <p:spPr>
            <a:xfrm>
              <a:off x="8146710" y="3432670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30" y="4068"/>
                    <a:pt x="4068" y="3129"/>
                    <a:pt x="4068" y="2034"/>
                  </a:cubicBezTo>
                  <a:cubicBezTo>
                    <a:pt x="4068" y="939"/>
                    <a:pt x="3130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7" name="图形 13">
              <a:extLst>
                <a:ext uri="{FF2B5EF4-FFF2-40B4-BE49-F238E27FC236}">
                  <a16:creationId xmlns:a16="http://schemas.microsoft.com/office/drawing/2014/main" id="{341B9F0E-2F3E-DD31-8250-5C7D51CA13AF}"/>
                </a:ext>
              </a:extLst>
            </p:cNvPr>
            <p:cNvSpPr/>
            <p:nvPr/>
          </p:nvSpPr>
          <p:spPr>
            <a:xfrm>
              <a:off x="8143737" y="3545485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30" y="4068"/>
                    <a:pt x="4068" y="3129"/>
                    <a:pt x="4068" y="2034"/>
                  </a:cubicBezTo>
                  <a:cubicBezTo>
                    <a:pt x="4068" y="939"/>
                    <a:pt x="3130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8" name="图形 13">
              <a:extLst>
                <a:ext uri="{FF2B5EF4-FFF2-40B4-BE49-F238E27FC236}">
                  <a16:creationId xmlns:a16="http://schemas.microsoft.com/office/drawing/2014/main" id="{32CE4FB5-0EBF-A0D9-EECF-6FBD18CEFFE4}"/>
                </a:ext>
              </a:extLst>
            </p:cNvPr>
            <p:cNvSpPr/>
            <p:nvPr/>
          </p:nvSpPr>
          <p:spPr>
            <a:xfrm>
              <a:off x="8135132" y="3658144"/>
              <a:ext cx="3442" cy="3442"/>
            </a:xfrm>
            <a:custGeom>
              <a:avLst/>
              <a:gdLst>
                <a:gd name="connsiteX0" fmla="*/ 1721 w 3442"/>
                <a:gd name="connsiteY0" fmla="*/ 3442 h 3442"/>
                <a:gd name="connsiteX1" fmla="*/ 3442 w 3442"/>
                <a:gd name="connsiteY1" fmla="*/ 1721 h 3442"/>
                <a:gd name="connsiteX2" fmla="*/ 1721 w 3442"/>
                <a:gd name="connsiteY2" fmla="*/ 0 h 3442"/>
                <a:gd name="connsiteX3" fmla="*/ 0 w 3442"/>
                <a:gd name="connsiteY3" fmla="*/ 1721 h 3442"/>
                <a:gd name="connsiteX4" fmla="*/ 1721 w 3442"/>
                <a:gd name="connsiteY4" fmla="*/ 3442 h 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" h="3442">
                  <a:moveTo>
                    <a:pt x="1721" y="3442"/>
                  </a:moveTo>
                  <a:cubicBezTo>
                    <a:pt x="2660" y="3442"/>
                    <a:pt x="3442" y="2660"/>
                    <a:pt x="3442" y="1721"/>
                  </a:cubicBezTo>
                  <a:cubicBezTo>
                    <a:pt x="3442" y="782"/>
                    <a:pt x="2660" y="0"/>
                    <a:pt x="1721" y="0"/>
                  </a:cubicBezTo>
                  <a:cubicBezTo>
                    <a:pt x="782" y="0"/>
                    <a:pt x="0" y="782"/>
                    <a:pt x="0" y="1721"/>
                  </a:cubicBezTo>
                  <a:cubicBezTo>
                    <a:pt x="0" y="2660"/>
                    <a:pt x="782" y="3442"/>
                    <a:pt x="1721" y="34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69" name="图形 13">
              <a:extLst>
                <a:ext uri="{FF2B5EF4-FFF2-40B4-BE49-F238E27FC236}">
                  <a16:creationId xmlns:a16="http://schemas.microsoft.com/office/drawing/2014/main" id="{42635881-4047-1649-D7D9-1747AA6E7832}"/>
                </a:ext>
              </a:extLst>
            </p:cNvPr>
            <p:cNvSpPr/>
            <p:nvPr/>
          </p:nvSpPr>
          <p:spPr>
            <a:xfrm>
              <a:off x="8120736" y="3770334"/>
              <a:ext cx="2503" cy="2503"/>
            </a:xfrm>
            <a:custGeom>
              <a:avLst/>
              <a:gdLst>
                <a:gd name="connsiteX0" fmla="*/ 1252 w 2503"/>
                <a:gd name="connsiteY0" fmla="*/ 2503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3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3"/>
                  </a:moveTo>
                  <a:cubicBezTo>
                    <a:pt x="1878" y="2503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3"/>
                    <a:pt x="1252" y="250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0" name="图形 13">
              <a:extLst>
                <a:ext uri="{FF2B5EF4-FFF2-40B4-BE49-F238E27FC236}">
                  <a16:creationId xmlns:a16="http://schemas.microsoft.com/office/drawing/2014/main" id="{BEF858FC-BFF1-184C-6576-BC436094581B}"/>
                </a:ext>
              </a:extLst>
            </p:cNvPr>
            <p:cNvSpPr/>
            <p:nvPr/>
          </p:nvSpPr>
          <p:spPr>
            <a:xfrm>
              <a:off x="8100551" y="3881742"/>
              <a:ext cx="1564" cy="1564"/>
            </a:xfrm>
            <a:custGeom>
              <a:avLst/>
              <a:gdLst>
                <a:gd name="connsiteX0" fmla="*/ 783 w 1564"/>
                <a:gd name="connsiteY0" fmla="*/ 1565 h 1564"/>
                <a:gd name="connsiteX1" fmla="*/ 1565 w 1564"/>
                <a:gd name="connsiteY1" fmla="*/ 782 h 1564"/>
                <a:gd name="connsiteX2" fmla="*/ 783 w 1564"/>
                <a:gd name="connsiteY2" fmla="*/ 0 h 1564"/>
                <a:gd name="connsiteX3" fmla="*/ 0 w 1564"/>
                <a:gd name="connsiteY3" fmla="*/ 782 h 1564"/>
                <a:gd name="connsiteX4" fmla="*/ 783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3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3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3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1" name="图形 13">
              <a:extLst>
                <a:ext uri="{FF2B5EF4-FFF2-40B4-BE49-F238E27FC236}">
                  <a16:creationId xmlns:a16="http://schemas.microsoft.com/office/drawing/2014/main" id="{061AA73A-83F6-9EA7-484B-0D8F288216B0}"/>
                </a:ext>
              </a:extLst>
            </p:cNvPr>
            <p:cNvSpPr/>
            <p:nvPr/>
          </p:nvSpPr>
          <p:spPr>
            <a:xfrm>
              <a:off x="8071448" y="3988924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3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2" name="图形 13">
              <a:extLst>
                <a:ext uri="{FF2B5EF4-FFF2-40B4-BE49-F238E27FC236}">
                  <a16:creationId xmlns:a16="http://schemas.microsoft.com/office/drawing/2014/main" id="{8561298A-36A9-6EDA-57C9-6B5766B2BF10}"/>
                </a:ext>
              </a:extLst>
            </p:cNvPr>
            <p:cNvSpPr/>
            <p:nvPr/>
          </p:nvSpPr>
          <p:spPr>
            <a:xfrm>
              <a:off x="8039204" y="4096889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2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2" y="5007"/>
                    <a:pt x="6582" y="3286"/>
                  </a:cubicBezTo>
                  <a:cubicBezTo>
                    <a:pt x="6582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3" name="图形 13">
              <a:extLst>
                <a:ext uri="{FF2B5EF4-FFF2-40B4-BE49-F238E27FC236}">
                  <a16:creationId xmlns:a16="http://schemas.microsoft.com/office/drawing/2014/main" id="{052BF307-87BF-476F-3816-D9F00CF66F7A}"/>
                </a:ext>
              </a:extLst>
            </p:cNvPr>
            <p:cNvSpPr/>
            <p:nvPr/>
          </p:nvSpPr>
          <p:spPr>
            <a:xfrm>
              <a:off x="8002757" y="4204541"/>
              <a:ext cx="3442" cy="3442"/>
            </a:xfrm>
            <a:custGeom>
              <a:avLst/>
              <a:gdLst>
                <a:gd name="connsiteX0" fmla="*/ 1721 w 3442"/>
                <a:gd name="connsiteY0" fmla="*/ 3442 h 3442"/>
                <a:gd name="connsiteX1" fmla="*/ 3442 w 3442"/>
                <a:gd name="connsiteY1" fmla="*/ 1721 h 3442"/>
                <a:gd name="connsiteX2" fmla="*/ 1721 w 3442"/>
                <a:gd name="connsiteY2" fmla="*/ 0 h 3442"/>
                <a:gd name="connsiteX3" fmla="*/ 0 w 3442"/>
                <a:gd name="connsiteY3" fmla="*/ 1721 h 3442"/>
                <a:gd name="connsiteX4" fmla="*/ 1721 w 3442"/>
                <a:gd name="connsiteY4" fmla="*/ 3442 h 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" h="3442">
                  <a:moveTo>
                    <a:pt x="1721" y="3442"/>
                  </a:moveTo>
                  <a:cubicBezTo>
                    <a:pt x="2660" y="3442"/>
                    <a:pt x="3442" y="2660"/>
                    <a:pt x="3442" y="1721"/>
                  </a:cubicBezTo>
                  <a:cubicBezTo>
                    <a:pt x="3442" y="782"/>
                    <a:pt x="2660" y="0"/>
                    <a:pt x="1721" y="0"/>
                  </a:cubicBezTo>
                  <a:cubicBezTo>
                    <a:pt x="783" y="0"/>
                    <a:pt x="0" y="782"/>
                    <a:pt x="0" y="1721"/>
                  </a:cubicBezTo>
                  <a:cubicBezTo>
                    <a:pt x="0" y="2660"/>
                    <a:pt x="783" y="3442"/>
                    <a:pt x="1721" y="34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4" name="图形 13">
              <a:extLst>
                <a:ext uri="{FF2B5EF4-FFF2-40B4-BE49-F238E27FC236}">
                  <a16:creationId xmlns:a16="http://schemas.microsoft.com/office/drawing/2014/main" id="{01EDBDF6-3C96-5738-2836-E67B3B382530}"/>
                </a:ext>
              </a:extLst>
            </p:cNvPr>
            <p:cNvSpPr/>
            <p:nvPr/>
          </p:nvSpPr>
          <p:spPr>
            <a:xfrm>
              <a:off x="7958006" y="4307343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5" name="图形 13">
              <a:extLst>
                <a:ext uri="{FF2B5EF4-FFF2-40B4-BE49-F238E27FC236}">
                  <a16:creationId xmlns:a16="http://schemas.microsoft.com/office/drawing/2014/main" id="{62962215-E8B6-D015-3F21-E30D10A4C2BE}"/>
                </a:ext>
              </a:extLst>
            </p:cNvPr>
            <p:cNvSpPr/>
            <p:nvPr/>
          </p:nvSpPr>
          <p:spPr>
            <a:xfrm>
              <a:off x="7910752" y="4410770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6" name="图形 13">
              <a:extLst>
                <a:ext uri="{FF2B5EF4-FFF2-40B4-BE49-F238E27FC236}">
                  <a16:creationId xmlns:a16="http://schemas.microsoft.com/office/drawing/2014/main" id="{10FE708D-0E5A-3718-A5BE-E1495793005D}"/>
                </a:ext>
              </a:extLst>
            </p:cNvPr>
            <p:cNvSpPr/>
            <p:nvPr/>
          </p:nvSpPr>
          <p:spPr>
            <a:xfrm>
              <a:off x="7857395" y="4510442"/>
              <a:ext cx="938" cy="939"/>
            </a:xfrm>
            <a:custGeom>
              <a:avLst/>
              <a:gdLst>
                <a:gd name="connsiteX0" fmla="*/ 469 w 938"/>
                <a:gd name="connsiteY0" fmla="*/ 939 h 939"/>
                <a:gd name="connsiteX1" fmla="*/ 939 w 938"/>
                <a:gd name="connsiteY1" fmla="*/ 469 h 939"/>
                <a:gd name="connsiteX2" fmla="*/ 469 w 938"/>
                <a:gd name="connsiteY2" fmla="*/ 0 h 939"/>
                <a:gd name="connsiteX3" fmla="*/ 0 w 938"/>
                <a:gd name="connsiteY3" fmla="*/ 469 h 939"/>
                <a:gd name="connsiteX4" fmla="*/ 469 w 938"/>
                <a:gd name="connsiteY4" fmla="*/ 939 h 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9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7" name="图形 13">
              <a:extLst>
                <a:ext uri="{FF2B5EF4-FFF2-40B4-BE49-F238E27FC236}">
                  <a16:creationId xmlns:a16="http://schemas.microsoft.com/office/drawing/2014/main" id="{E7E1A247-FF86-EF6F-4174-725AE683AF3D}"/>
                </a:ext>
              </a:extLst>
            </p:cNvPr>
            <p:cNvSpPr/>
            <p:nvPr/>
          </p:nvSpPr>
          <p:spPr>
            <a:xfrm>
              <a:off x="7796371" y="4604794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30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30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8" name="图形 13">
              <a:extLst>
                <a:ext uri="{FF2B5EF4-FFF2-40B4-BE49-F238E27FC236}">
                  <a16:creationId xmlns:a16="http://schemas.microsoft.com/office/drawing/2014/main" id="{98B1465D-6D0E-67A6-BC06-95174B71C0DB}"/>
                </a:ext>
              </a:extLst>
            </p:cNvPr>
            <p:cNvSpPr/>
            <p:nvPr/>
          </p:nvSpPr>
          <p:spPr>
            <a:xfrm>
              <a:off x="7733314" y="4698677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79" name="图形 13">
              <a:extLst>
                <a:ext uri="{FF2B5EF4-FFF2-40B4-BE49-F238E27FC236}">
                  <a16:creationId xmlns:a16="http://schemas.microsoft.com/office/drawing/2014/main" id="{1A136C8F-236C-D848-A10B-10B9EBE77A0D}"/>
                </a:ext>
              </a:extLst>
            </p:cNvPr>
            <p:cNvSpPr/>
            <p:nvPr/>
          </p:nvSpPr>
          <p:spPr>
            <a:xfrm>
              <a:off x="7663684" y="4787239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0" name="图形 13">
              <a:extLst>
                <a:ext uri="{FF2B5EF4-FFF2-40B4-BE49-F238E27FC236}">
                  <a16:creationId xmlns:a16="http://schemas.microsoft.com/office/drawing/2014/main" id="{9B2AB428-F609-2279-7435-55CF36D3185B}"/>
                </a:ext>
              </a:extLst>
            </p:cNvPr>
            <p:cNvSpPr/>
            <p:nvPr/>
          </p:nvSpPr>
          <p:spPr>
            <a:xfrm>
              <a:off x="7589986" y="4872673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469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1" name="图形 13">
              <a:extLst>
                <a:ext uri="{FF2B5EF4-FFF2-40B4-BE49-F238E27FC236}">
                  <a16:creationId xmlns:a16="http://schemas.microsoft.com/office/drawing/2014/main" id="{37B30B87-CF66-050F-60BD-05F12EEB1532}"/>
                </a:ext>
              </a:extLst>
            </p:cNvPr>
            <p:cNvSpPr/>
            <p:nvPr/>
          </p:nvSpPr>
          <p:spPr>
            <a:xfrm>
              <a:off x="7511750" y="4953881"/>
              <a:ext cx="2503" cy="2503"/>
            </a:xfrm>
            <a:custGeom>
              <a:avLst/>
              <a:gdLst>
                <a:gd name="connsiteX0" fmla="*/ 1252 w 2503"/>
                <a:gd name="connsiteY0" fmla="*/ 2503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3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3"/>
                  </a:moveTo>
                  <a:cubicBezTo>
                    <a:pt x="1878" y="2503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3"/>
                    <a:pt x="1252" y="250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2" name="图形 13">
              <a:extLst>
                <a:ext uri="{FF2B5EF4-FFF2-40B4-BE49-F238E27FC236}">
                  <a16:creationId xmlns:a16="http://schemas.microsoft.com/office/drawing/2014/main" id="{910E4F59-3A08-CEE8-61DA-C878BACC87D6}"/>
                </a:ext>
              </a:extLst>
            </p:cNvPr>
            <p:cNvSpPr/>
            <p:nvPr/>
          </p:nvSpPr>
          <p:spPr>
            <a:xfrm>
              <a:off x="7429916" y="5031491"/>
              <a:ext cx="1564" cy="1564"/>
            </a:xfrm>
            <a:custGeom>
              <a:avLst/>
              <a:gdLst>
                <a:gd name="connsiteX0" fmla="*/ 782 w 1564"/>
                <a:gd name="connsiteY0" fmla="*/ 1564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4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4"/>
                  </a:moveTo>
                  <a:cubicBezTo>
                    <a:pt x="1252" y="1564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4"/>
                    <a:pt x="782" y="15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3" name="图形 13">
              <a:extLst>
                <a:ext uri="{FF2B5EF4-FFF2-40B4-BE49-F238E27FC236}">
                  <a16:creationId xmlns:a16="http://schemas.microsoft.com/office/drawing/2014/main" id="{1E7258F3-85B8-8A06-DF6D-D66F8B8ACACF}"/>
                </a:ext>
              </a:extLst>
            </p:cNvPr>
            <p:cNvSpPr/>
            <p:nvPr/>
          </p:nvSpPr>
          <p:spPr>
            <a:xfrm>
              <a:off x="7343670" y="5104093"/>
              <a:ext cx="1595" cy="1564"/>
            </a:xfrm>
            <a:custGeom>
              <a:avLst/>
              <a:gdLst>
                <a:gd name="connsiteX0" fmla="*/ 813 w 1595"/>
                <a:gd name="connsiteY0" fmla="*/ 1565 h 1564"/>
                <a:gd name="connsiteX1" fmla="*/ 1595 w 1595"/>
                <a:gd name="connsiteY1" fmla="*/ 783 h 1564"/>
                <a:gd name="connsiteX2" fmla="*/ 813 w 1595"/>
                <a:gd name="connsiteY2" fmla="*/ 0 h 1564"/>
                <a:gd name="connsiteX3" fmla="*/ 31 w 1595"/>
                <a:gd name="connsiteY3" fmla="*/ 783 h 1564"/>
                <a:gd name="connsiteX4" fmla="*/ 813 w 1595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" h="1564">
                  <a:moveTo>
                    <a:pt x="813" y="1565"/>
                  </a:moveTo>
                  <a:cubicBezTo>
                    <a:pt x="1283" y="1565"/>
                    <a:pt x="1595" y="1252"/>
                    <a:pt x="1595" y="783"/>
                  </a:cubicBezTo>
                  <a:cubicBezTo>
                    <a:pt x="1595" y="313"/>
                    <a:pt x="1283" y="0"/>
                    <a:pt x="813" y="0"/>
                  </a:cubicBezTo>
                  <a:cubicBezTo>
                    <a:pt x="344" y="0"/>
                    <a:pt x="31" y="313"/>
                    <a:pt x="31" y="783"/>
                  </a:cubicBezTo>
                  <a:cubicBezTo>
                    <a:pt x="-126" y="1252"/>
                    <a:pt x="344" y="1565"/>
                    <a:pt x="813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4" name="图形 13">
              <a:extLst>
                <a:ext uri="{FF2B5EF4-FFF2-40B4-BE49-F238E27FC236}">
                  <a16:creationId xmlns:a16="http://schemas.microsoft.com/office/drawing/2014/main" id="{02501286-E47C-105A-DB61-F494BD58F336}"/>
                </a:ext>
              </a:extLst>
            </p:cNvPr>
            <p:cNvSpPr/>
            <p:nvPr/>
          </p:nvSpPr>
          <p:spPr>
            <a:xfrm>
              <a:off x="7253730" y="5172158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5" name="图形 13">
              <a:extLst>
                <a:ext uri="{FF2B5EF4-FFF2-40B4-BE49-F238E27FC236}">
                  <a16:creationId xmlns:a16="http://schemas.microsoft.com/office/drawing/2014/main" id="{0E5A0FD5-4BD9-91A1-0A30-2DDF7352C29A}"/>
                </a:ext>
              </a:extLst>
            </p:cNvPr>
            <p:cNvSpPr/>
            <p:nvPr/>
          </p:nvSpPr>
          <p:spPr>
            <a:xfrm>
              <a:off x="7160473" y="5235372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6" name="图形 13">
              <a:extLst>
                <a:ext uri="{FF2B5EF4-FFF2-40B4-BE49-F238E27FC236}">
                  <a16:creationId xmlns:a16="http://schemas.microsoft.com/office/drawing/2014/main" id="{CD119B2F-39A4-9B43-A7FA-364B2379350A}"/>
                </a:ext>
              </a:extLst>
            </p:cNvPr>
            <p:cNvSpPr/>
            <p:nvPr/>
          </p:nvSpPr>
          <p:spPr>
            <a:xfrm>
              <a:off x="7062991" y="5292797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7" name="图形 13">
              <a:extLst>
                <a:ext uri="{FF2B5EF4-FFF2-40B4-BE49-F238E27FC236}">
                  <a16:creationId xmlns:a16="http://schemas.microsoft.com/office/drawing/2014/main" id="{08094CDF-BF69-E15C-65B0-F69D79C9ECC2}"/>
                </a:ext>
              </a:extLst>
            </p:cNvPr>
            <p:cNvSpPr/>
            <p:nvPr/>
          </p:nvSpPr>
          <p:spPr>
            <a:xfrm>
              <a:off x="6962224" y="5344433"/>
              <a:ext cx="5006" cy="5006"/>
            </a:xfrm>
            <a:custGeom>
              <a:avLst/>
              <a:gdLst>
                <a:gd name="connsiteX0" fmla="*/ 2504 w 5006"/>
                <a:gd name="connsiteY0" fmla="*/ 5007 h 5006"/>
                <a:gd name="connsiteX1" fmla="*/ 5007 w 5006"/>
                <a:gd name="connsiteY1" fmla="*/ 2503 h 5006"/>
                <a:gd name="connsiteX2" fmla="*/ 2504 w 5006"/>
                <a:gd name="connsiteY2" fmla="*/ 0 h 5006"/>
                <a:gd name="connsiteX3" fmla="*/ 0 w 5006"/>
                <a:gd name="connsiteY3" fmla="*/ 2503 h 5006"/>
                <a:gd name="connsiteX4" fmla="*/ 2504 w 5006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6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8" name="图形 13">
              <a:extLst>
                <a:ext uri="{FF2B5EF4-FFF2-40B4-BE49-F238E27FC236}">
                  <a16:creationId xmlns:a16="http://schemas.microsoft.com/office/drawing/2014/main" id="{C0D79F2B-CCAA-9EA1-8B78-6F2F72F13FB9}"/>
                </a:ext>
              </a:extLst>
            </p:cNvPr>
            <p:cNvSpPr/>
            <p:nvPr/>
          </p:nvSpPr>
          <p:spPr>
            <a:xfrm>
              <a:off x="6861926" y="5394034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3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7" y="783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89" name="图形 13">
              <a:extLst>
                <a:ext uri="{FF2B5EF4-FFF2-40B4-BE49-F238E27FC236}">
                  <a16:creationId xmlns:a16="http://schemas.microsoft.com/office/drawing/2014/main" id="{F7C88FCD-3C78-3ABD-43A5-8CD726F2D5AB}"/>
                </a:ext>
              </a:extLst>
            </p:cNvPr>
            <p:cNvSpPr/>
            <p:nvPr/>
          </p:nvSpPr>
          <p:spPr>
            <a:xfrm>
              <a:off x="6757403" y="5436125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157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0" name="图形 13">
              <a:extLst>
                <a:ext uri="{FF2B5EF4-FFF2-40B4-BE49-F238E27FC236}">
                  <a16:creationId xmlns:a16="http://schemas.microsoft.com/office/drawing/2014/main" id="{D654640B-E1FD-0793-32ED-A890477F4AFF}"/>
                </a:ext>
              </a:extLst>
            </p:cNvPr>
            <p:cNvSpPr/>
            <p:nvPr/>
          </p:nvSpPr>
          <p:spPr>
            <a:xfrm>
              <a:off x="6650690" y="5472739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3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3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1" name="图形 13">
              <a:extLst>
                <a:ext uri="{FF2B5EF4-FFF2-40B4-BE49-F238E27FC236}">
                  <a16:creationId xmlns:a16="http://schemas.microsoft.com/office/drawing/2014/main" id="{F2EBF798-A388-7573-24D3-E5F020A95418}"/>
                </a:ext>
              </a:extLst>
            </p:cNvPr>
            <p:cNvSpPr/>
            <p:nvPr/>
          </p:nvSpPr>
          <p:spPr>
            <a:xfrm>
              <a:off x="4636437" y="5068574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2" name="图形 13">
              <a:extLst>
                <a:ext uri="{FF2B5EF4-FFF2-40B4-BE49-F238E27FC236}">
                  <a16:creationId xmlns:a16="http://schemas.microsoft.com/office/drawing/2014/main" id="{1F142430-287F-657E-A8F6-8CB71B407952}"/>
                </a:ext>
              </a:extLst>
            </p:cNvPr>
            <p:cNvSpPr/>
            <p:nvPr/>
          </p:nvSpPr>
          <p:spPr>
            <a:xfrm>
              <a:off x="4471829" y="4914450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3" name="图形 13">
              <a:extLst>
                <a:ext uri="{FF2B5EF4-FFF2-40B4-BE49-F238E27FC236}">
                  <a16:creationId xmlns:a16="http://schemas.microsoft.com/office/drawing/2014/main" id="{4E88309D-0852-1E4B-CF5A-1599108068AE}"/>
                </a:ext>
              </a:extLst>
            </p:cNvPr>
            <p:cNvSpPr/>
            <p:nvPr/>
          </p:nvSpPr>
          <p:spPr>
            <a:xfrm>
              <a:off x="4395940" y="4831208"/>
              <a:ext cx="938" cy="939"/>
            </a:xfrm>
            <a:custGeom>
              <a:avLst/>
              <a:gdLst>
                <a:gd name="connsiteX0" fmla="*/ 469 w 938"/>
                <a:gd name="connsiteY0" fmla="*/ 939 h 939"/>
                <a:gd name="connsiteX1" fmla="*/ 939 w 938"/>
                <a:gd name="connsiteY1" fmla="*/ 469 h 939"/>
                <a:gd name="connsiteX2" fmla="*/ 469 w 938"/>
                <a:gd name="connsiteY2" fmla="*/ 0 h 939"/>
                <a:gd name="connsiteX3" fmla="*/ 0 w 938"/>
                <a:gd name="connsiteY3" fmla="*/ 469 h 939"/>
                <a:gd name="connsiteX4" fmla="*/ 469 w 938"/>
                <a:gd name="connsiteY4" fmla="*/ 939 h 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9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157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626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4" name="图形 13">
              <a:extLst>
                <a:ext uri="{FF2B5EF4-FFF2-40B4-BE49-F238E27FC236}">
                  <a16:creationId xmlns:a16="http://schemas.microsoft.com/office/drawing/2014/main" id="{268D1277-A6B2-077E-3D65-56FDA3ED7A25}"/>
                </a:ext>
              </a:extLst>
            </p:cNvPr>
            <p:cNvSpPr/>
            <p:nvPr/>
          </p:nvSpPr>
          <p:spPr>
            <a:xfrm>
              <a:off x="4257620" y="4652987"/>
              <a:ext cx="938" cy="939"/>
            </a:xfrm>
            <a:custGeom>
              <a:avLst/>
              <a:gdLst>
                <a:gd name="connsiteX0" fmla="*/ 469 w 938"/>
                <a:gd name="connsiteY0" fmla="*/ 939 h 939"/>
                <a:gd name="connsiteX1" fmla="*/ 939 w 938"/>
                <a:gd name="connsiteY1" fmla="*/ 469 h 939"/>
                <a:gd name="connsiteX2" fmla="*/ 469 w 938"/>
                <a:gd name="connsiteY2" fmla="*/ 0 h 939"/>
                <a:gd name="connsiteX3" fmla="*/ 0 w 938"/>
                <a:gd name="connsiteY3" fmla="*/ 469 h 939"/>
                <a:gd name="connsiteX4" fmla="*/ 469 w 938"/>
                <a:gd name="connsiteY4" fmla="*/ 939 h 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9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5" name="图形 13">
              <a:extLst>
                <a:ext uri="{FF2B5EF4-FFF2-40B4-BE49-F238E27FC236}">
                  <a16:creationId xmlns:a16="http://schemas.microsoft.com/office/drawing/2014/main" id="{AA4CBF00-3F40-D029-4A0E-ACFF97A9E09C}"/>
                </a:ext>
              </a:extLst>
            </p:cNvPr>
            <p:cNvSpPr/>
            <p:nvPr/>
          </p:nvSpPr>
          <p:spPr>
            <a:xfrm>
              <a:off x="4138858" y="4461310"/>
              <a:ext cx="938" cy="939"/>
            </a:xfrm>
            <a:custGeom>
              <a:avLst/>
              <a:gdLst>
                <a:gd name="connsiteX0" fmla="*/ 469 w 938"/>
                <a:gd name="connsiteY0" fmla="*/ 939 h 939"/>
                <a:gd name="connsiteX1" fmla="*/ 939 w 938"/>
                <a:gd name="connsiteY1" fmla="*/ 469 h 939"/>
                <a:gd name="connsiteX2" fmla="*/ 469 w 938"/>
                <a:gd name="connsiteY2" fmla="*/ 0 h 939"/>
                <a:gd name="connsiteX3" fmla="*/ 0 w 938"/>
                <a:gd name="connsiteY3" fmla="*/ 469 h 939"/>
                <a:gd name="connsiteX4" fmla="*/ 469 w 938"/>
                <a:gd name="connsiteY4" fmla="*/ 939 h 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9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156" y="0"/>
                    <a:pt x="0" y="157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6" name="图形 13">
              <a:extLst>
                <a:ext uri="{FF2B5EF4-FFF2-40B4-BE49-F238E27FC236}">
                  <a16:creationId xmlns:a16="http://schemas.microsoft.com/office/drawing/2014/main" id="{95DB3ED6-6170-D397-00C2-863AC5538F4D}"/>
                </a:ext>
              </a:extLst>
            </p:cNvPr>
            <p:cNvSpPr/>
            <p:nvPr/>
          </p:nvSpPr>
          <p:spPr>
            <a:xfrm>
              <a:off x="4087379" y="4361012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7" name="图形 13">
              <a:extLst>
                <a:ext uri="{FF2B5EF4-FFF2-40B4-BE49-F238E27FC236}">
                  <a16:creationId xmlns:a16="http://schemas.microsoft.com/office/drawing/2014/main" id="{895E4B37-2457-EC06-F6E7-33A97456E722}"/>
                </a:ext>
              </a:extLst>
            </p:cNvPr>
            <p:cNvSpPr/>
            <p:nvPr/>
          </p:nvSpPr>
          <p:spPr>
            <a:xfrm>
              <a:off x="4000381" y="4153062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626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8" name="图形 13">
              <a:extLst>
                <a:ext uri="{FF2B5EF4-FFF2-40B4-BE49-F238E27FC236}">
                  <a16:creationId xmlns:a16="http://schemas.microsoft.com/office/drawing/2014/main" id="{3B8A09F0-8FB0-DA85-DE18-45765A5741E8}"/>
                </a:ext>
              </a:extLst>
            </p:cNvPr>
            <p:cNvSpPr/>
            <p:nvPr/>
          </p:nvSpPr>
          <p:spPr>
            <a:xfrm>
              <a:off x="3964862" y="4045567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999" name="图形 13">
              <a:extLst>
                <a:ext uri="{FF2B5EF4-FFF2-40B4-BE49-F238E27FC236}">
                  <a16:creationId xmlns:a16="http://schemas.microsoft.com/office/drawing/2014/main" id="{8AF5B949-A17E-A491-0E10-55F80D5DB998}"/>
                </a:ext>
              </a:extLst>
            </p:cNvPr>
            <p:cNvSpPr/>
            <p:nvPr/>
          </p:nvSpPr>
          <p:spPr>
            <a:xfrm>
              <a:off x="3935759" y="3936976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0" name="图形 13">
              <a:extLst>
                <a:ext uri="{FF2B5EF4-FFF2-40B4-BE49-F238E27FC236}">
                  <a16:creationId xmlns:a16="http://schemas.microsoft.com/office/drawing/2014/main" id="{179D9A91-672D-4AD2-9AA8-27379D4BDE7A}"/>
                </a:ext>
              </a:extLst>
            </p:cNvPr>
            <p:cNvSpPr/>
            <p:nvPr/>
          </p:nvSpPr>
          <p:spPr>
            <a:xfrm>
              <a:off x="3912132" y="3826664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1" name="图形 13">
              <a:extLst>
                <a:ext uri="{FF2B5EF4-FFF2-40B4-BE49-F238E27FC236}">
                  <a16:creationId xmlns:a16="http://schemas.microsoft.com/office/drawing/2014/main" id="{815A6A9A-E60D-4C94-DB64-05637FB970DD}"/>
                </a:ext>
              </a:extLst>
            </p:cNvPr>
            <p:cNvSpPr/>
            <p:nvPr/>
          </p:nvSpPr>
          <p:spPr>
            <a:xfrm>
              <a:off x="3893981" y="3715100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2" name="图形 13">
              <a:extLst>
                <a:ext uri="{FF2B5EF4-FFF2-40B4-BE49-F238E27FC236}">
                  <a16:creationId xmlns:a16="http://schemas.microsoft.com/office/drawing/2014/main" id="{03971124-69E2-5C7C-D1C9-9C672AC1F59A}"/>
                </a:ext>
              </a:extLst>
            </p:cNvPr>
            <p:cNvSpPr/>
            <p:nvPr/>
          </p:nvSpPr>
          <p:spPr>
            <a:xfrm>
              <a:off x="3882089" y="3602910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3" name="图形 13">
              <a:extLst>
                <a:ext uri="{FF2B5EF4-FFF2-40B4-BE49-F238E27FC236}">
                  <a16:creationId xmlns:a16="http://schemas.microsoft.com/office/drawing/2014/main" id="{927F102A-09C3-5121-A299-4A256C12499D}"/>
                </a:ext>
              </a:extLst>
            </p:cNvPr>
            <p:cNvSpPr/>
            <p:nvPr/>
          </p:nvSpPr>
          <p:spPr>
            <a:xfrm>
              <a:off x="3876143" y="3490251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4" name="图形 13">
              <a:extLst>
                <a:ext uri="{FF2B5EF4-FFF2-40B4-BE49-F238E27FC236}">
                  <a16:creationId xmlns:a16="http://schemas.microsoft.com/office/drawing/2014/main" id="{E5DF30E9-988A-1218-41E7-345E0C10F1D0}"/>
                </a:ext>
              </a:extLst>
            </p:cNvPr>
            <p:cNvSpPr/>
            <p:nvPr/>
          </p:nvSpPr>
          <p:spPr>
            <a:xfrm>
              <a:off x="3876143" y="3377592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095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5" name="图形 13">
              <a:extLst>
                <a:ext uri="{FF2B5EF4-FFF2-40B4-BE49-F238E27FC236}">
                  <a16:creationId xmlns:a16="http://schemas.microsoft.com/office/drawing/2014/main" id="{DECF087B-D5CD-CF9A-D63E-39DB77721777}"/>
                </a:ext>
              </a:extLst>
            </p:cNvPr>
            <p:cNvSpPr/>
            <p:nvPr/>
          </p:nvSpPr>
          <p:spPr>
            <a:xfrm>
              <a:off x="3882089" y="3264933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6" name="图形 13">
              <a:extLst>
                <a:ext uri="{FF2B5EF4-FFF2-40B4-BE49-F238E27FC236}">
                  <a16:creationId xmlns:a16="http://schemas.microsoft.com/office/drawing/2014/main" id="{8931DBB4-131D-B603-600D-76B00CE2C929}"/>
                </a:ext>
              </a:extLst>
            </p:cNvPr>
            <p:cNvSpPr/>
            <p:nvPr/>
          </p:nvSpPr>
          <p:spPr>
            <a:xfrm>
              <a:off x="3893981" y="3152743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7" name="图形 13">
              <a:extLst>
                <a:ext uri="{FF2B5EF4-FFF2-40B4-BE49-F238E27FC236}">
                  <a16:creationId xmlns:a16="http://schemas.microsoft.com/office/drawing/2014/main" id="{843BC535-15EE-47D5-E773-D45E0B1698F1}"/>
                </a:ext>
              </a:extLst>
            </p:cNvPr>
            <p:cNvSpPr/>
            <p:nvPr/>
          </p:nvSpPr>
          <p:spPr>
            <a:xfrm>
              <a:off x="3911819" y="3041336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8" name="图形 13">
              <a:extLst>
                <a:ext uri="{FF2B5EF4-FFF2-40B4-BE49-F238E27FC236}">
                  <a16:creationId xmlns:a16="http://schemas.microsoft.com/office/drawing/2014/main" id="{E8918FA2-6B0F-897D-EC3B-04F01791226F}"/>
                </a:ext>
              </a:extLst>
            </p:cNvPr>
            <p:cNvSpPr/>
            <p:nvPr/>
          </p:nvSpPr>
          <p:spPr>
            <a:xfrm>
              <a:off x="3935759" y="293133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156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09" name="图形 13">
              <a:extLst>
                <a:ext uri="{FF2B5EF4-FFF2-40B4-BE49-F238E27FC236}">
                  <a16:creationId xmlns:a16="http://schemas.microsoft.com/office/drawing/2014/main" id="{0A325585-7375-A31F-4D7C-9E825A1EB10F}"/>
                </a:ext>
              </a:extLst>
            </p:cNvPr>
            <p:cNvSpPr/>
            <p:nvPr/>
          </p:nvSpPr>
          <p:spPr>
            <a:xfrm>
              <a:off x="3963611" y="2821025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0" name="图形 13">
              <a:extLst>
                <a:ext uri="{FF2B5EF4-FFF2-40B4-BE49-F238E27FC236}">
                  <a16:creationId xmlns:a16="http://schemas.microsoft.com/office/drawing/2014/main" id="{95EDC505-F5A9-AED4-5309-079BCE95E0A0}"/>
                </a:ext>
              </a:extLst>
            </p:cNvPr>
            <p:cNvSpPr/>
            <p:nvPr/>
          </p:nvSpPr>
          <p:spPr>
            <a:xfrm>
              <a:off x="3999599" y="2714624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2034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469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1" name="图形 13">
              <a:extLst>
                <a:ext uri="{FF2B5EF4-FFF2-40B4-BE49-F238E27FC236}">
                  <a16:creationId xmlns:a16="http://schemas.microsoft.com/office/drawing/2014/main" id="{47ED5ED6-1410-8178-1055-AAA5467268CF}"/>
                </a:ext>
              </a:extLst>
            </p:cNvPr>
            <p:cNvSpPr/>
            <p:nvPr/>
          </p:nvSpPr>
          <p:spPr>
            <a:xfrm>
              <a:off x="4040282" y="2609319"/>
              <a:ext cx="2503" cy="2503"/>
            </a:xfrm>
            <a:custGeom>
              <a:avLst/>
              <a:gdLst>
                <a:gd name="connsiteX0" fmla="*/ 1252 w 2503"/>
                <a:gd name="connsiteY0" fmla="*/ 2503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3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3"/>
                  </a:moveTo>
                  <a:cubicBezTo>
                    <a:pt x="1878" y="2503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3"/>
                    <a:pt x="1252" y="250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2" name="图形 13">
              <a:extLst>
                <a:ext uri="{FF2B5EF4-FFF2-40B4-BE49-F238E27FC236}">
                  <a16:creationId xmlns:a16="http://schemas.microsoft.com/office/drawing/2014/main" id="{7CDF622C-E574-9C59-0D40-C5F3E4840EA4}"/>
                </a:ext>
              </a:extLst>
            </p:cNvPr>
            <p:cNvSpPr/>
            <p:nvPr/>
          </p:nvSpPr>
          <p:spPr>
            <a:xfrm>
              <a:off x="4084093" y="2504014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565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3" name="图形 13">
              <a:extLst>
                <a:ext uri="{FF2B5EF4-FFF2-40B4-BE49-F238E27FC236}">
                  <a16:creationId xmlns:a16="http://schemas.microsoft.com/office/drawing/2014/main" id="{B3E92111-43FF-9104-C308-AEE0ED5CD5EA}"/>
                </a:ext>
              </a:extLst>
            </p:cNvPr>
            <p:cNvSpPr/>
            <p:nvPr/>
          </p:nvSpPr>
          <p:spPr>
            <a:xfrm>
              <a:off x="4137607" y="2405751"/>
              <a:ext cx="3442" cy="3442"/>
            </a:xfrm>
            <a:custGeom>
              <a:avLst/>
              <a:gdLst>
                <a:gd name="connsiteX0" fmla="*/ 1721 w 3442"/>
                <a:gd name="connsiteY0" fmla="*/ 3442 h 3442"/>
                <a:gd name="connsiteX1" fmla="*/ 3442 w 3442"/>
                <a:gd name="connsiteY1" fmla="*/ 1721 h 3442"/>
                <a:gd name="connsiteX2" fmla="*/ 1721 w 3442"/>
                <a:gd name="connsiteY2" fmla="*/ 0 h 3442"/>
                <a:gd name="connsiteX3" fmla="*/ 0 w 3442"/>
                <a:gd name="connsiteY3" fmla="*/ 1721 h 3442"/>
                <a:gd name="connsiteX4" fmla="*/ 1721 w 3442"/>
                <a:gd name="connsiteY4" fmla="*/ 3442 h 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" h="3442">
                  <a:moveTo>
                    <a:pt x="1721" y="3442"/>
                  </a:moveTo>
                  <a:cubicBezTo>
                    <a:pt x="2660" y="3442"/>
                    <a:pt x="3442" y="2660"/>
                    <a:pt x="3442" y="1721"/>
                  </a:cubicBezTo>
                  <a:cubicBezTo>
                    <a:pt x="3442" y="782"/>
                    <a:pt x="2660" y="0"/>
                    <a:pt x="1721" y="0"/>
                  </a:cubicBezTo>
                  <a:cubicBezTo>
                    <a:pt x="782" y="0"/>
                    <a:pt x="0" y="782"/>
                    <a:pt x="0" y="1721"/>
                  </a:cubicBezTo>
                  <a:cubicBezTo>
                    <a:pt x="0" y="2660"/>
                    <a:pt x="939" y="3442"/>
                    <a:pt x="1721" y="34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4" name="图形 13">
              <a:extLst>
                <a:ext uri="{FF2B5EF4-FFF2-40B4-BE49-F238E27FC236}">
                  <a16:creationId xmlns:a16="http://schemas.microsoft.com/office/drawing/2014/main" id="{A41AB2B4-AD8C-BE62-41B1-792D754951D5}"/>
                </a:ext>
              </a:extLst>
            </p:cNvPr>
            <p:cNvSpPr/>
            <p:nvPr/>
          </p:nvSpPr>
          <p:spPr>
            <a:xfrm>
              <a:off x="4195657" y="2309521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5" name="图形 13">
              <a:extLst>
                <a:ext uri="{FF2B5EF4-FFF2-40B4-BE49-F238E27FC236}">
                  <a16:creationId xmlns:a16="http://schemas.microsoft.com/office/drawing/2014/main" id="{1598864C-3817-E359-CC8D-B87E60742A28}"/>
                </a:ext>
              </a:extLst>
            </p:cNvPr>
            <p:cNvSpPr/>
            <p:nvPr/>
          </p:nvSpPr>
          <p:spPr>
            <a:xfrm>
              <a:off x="4257307" y="2215012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6" name="图形 13">
              <a:extLst>
                <a:ext uri="{FF2B5EF4-FFF2-40B4-BE49-F238E27FC236}">
                  <a16:creationId xmlns:a16="http://schemas.microsoft.com/office/drawing/2014/main" id="{936D15C0-DD20-5844-D2AD-0757B9B64177}"/>
                </a:ext>
              </a:extLst>
            </p:cNvPr>
            <p:cNvSpPr/>
            <p:nvPr/>
          </p:nvSpPr>
          <p:spPr>
            <a:xfrm>
              <a:off x="4324090" y="2124103"/>
              <a:ext cx="1595" cy="1564"/>
            </a:xfrm>
            <a:custGeom>
              <a:avLst/>
              <a:gdLst>
                <a:gd name="connsiteX0" fmla="*/ 813 w 1595"/>
                <a:gd name="connsiteY0" fmla="*/ 1565 h 1564"/>
                <a:gd name="connsiteX1" fmla="*/ 1595 w 1595"/>
                <a:gd name="connsiteY1" fmla="*/ 782 h 1564"/>
                <a:gd name="connsiteX2" fmla="*/ 813 w 1595"/>
                <a:gd name="connsiteY2" fmla="*/ 0 h 1564"/>
                <a:gd name="connsiteX3" fmla="*/ 31 w 1595"/>
                <a:gd name="connsiteY3" fmla="*/ 782 h 1564"/>
                <a:gd name="connsiteX4" fmla="*/ 813 w 1595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" h="1564">
                  <a:moveTo>
                    <a:pt x="813" y="1565"/>
                  </a:moveTo>
                  <a:cubicBezTo>
                    <a:pt x="1282" y="1565"/>
                    <a:pt x="1595" y="1252"/>
                    <a:pt x="1595" y="782"/>
                  </a:cubicBezTo>
                  <a:cubicBezTo>
                    <a:pt x="1595" y="313"/>
                    <a:pt x="1282" y="0"/>
                    <a:pt x="813" y="0"/>
                  </a:cubicBezTo>
                  <a:cubicBezTo>
                    <a:pt x="344" y="0"/>
                    <a:pt x="31" y="313"/>
                    <a:pt x="31" y="782"/>
                  </a:cubicBezTo>
                  <a:cubicBezTo>
                    <a:pt x="-126" y="1252"/>
                    <a:pt x="344" y="1565"/>
                    <a:pt x="813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7" name="图形 13">
              <a:extLst>
                <a:ext uri="{FF2B5EF4-FFF2-40B4-BE49-F238E27FC236}">
                  <a16:creationId xmlns:a16="http://schemas.microsoft.com/office/drawing/2014/main" id="{ABD87F75-F6DA-2102-6FF3-F509899BC4D0}"/>
                </a:ext>
              </a:extLst>
            </p:cNvPr>
            <p:cNvSpPr/>
            <p:nvPr/>
          </p:nvSpPr>
          <p:spPr>
            <a:xfrm>
              <a:off x="4395134" y="2036322"/>
              <a:ext cx="2527" cy="2503"/>
            </a:xfrm>
            <a:custGeom>
              <a:avLst/>
              <a:gdLst>
                <a:gd name="connsiteX0" fmla="*/ 1276 w 2527"/>
                <a:gd name="connsiteY0" fmla="*/ 2504 h 2503"/>
                <a:gd name="connsiteX1" fmla="*/ 2528 w 2527"/>
                <a:gd name="connsiteY1" fmla="*/ 1252 h 2503"/>
                <a:gd name="connsiteX2" fmla="*/ 1276 w 2527"/>
                <a:gd name="connsiteY2" fmla="*/ 0 h 2503"/>
                <a:gd name="connsiteX3" fmla="*/ 24 w 2527"/>
                <a:gd name="connsiteY3" fmla="*/ 1252 h 2503"/>
                <a:gd name="connsiteX4" fmla="*/ 1276 w 2527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7" h="2503">
                  <a:moveTo>
                    <a:pt x="1276" y="2504"/>
                  </a:moveTo>
                  <a:cubicBezTo>
                    <a:pt x="1902" y="2504"/>
                    <a:pt x="2528" y="1878"/>
                    <a:pt x="2528" y="1252"/>
                  </a:cubicBezTo>
                  <a:cubicBezTo>
                    <a:pt x="2528" y="626"/>
                    <a:pt x="1902" y="0"/>
                    <a:pt x="1276" y="0"/>
                  </a:cubicBezTo>
                  <a:cubicBezTo>
                    <a:pt x="650" y="0"/>
                    <a:pt x="24" y="626"/>
                    <a:pt x="24" y="1252"/>
                  </a:cubicBezTo>
                  <a:cubicBezTo>
                    <a:pt x="-132" y="2034"/>
                    <a:pt x="494" y="2504"/>
                    <a:pt x="1276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8" name="图形 13">
              <a:extLst>
                <a:ext uri="{FF2B5EF4-FFF2-40B4-BE49-F238E27FC236}">
                  <a16:creationId xmlns:a16="http://schemas.microsoft.com/office/drawing/2014/main" id="{2B9F141D-2243-F951-3AEF-DAE96E85B86F}"/>
                </a:ext>
              </a:extLst>
            </p:cNvPr>
            <p:cNvSpPr/>
            <p:nvPr/>
          </p:nvSpPr>
          <p:spPr>
            <a:xfrm>
              <a:off x="4470264" y="1952298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19" name="图形 13">
              <a:extLst>
                <a:ext uri="{FF2B5EF4-FFF2-40B4-BE49-F238E27FC236}">
                  <a16:creationId xmlns:a16="http://schemas.microsoft.com/office/drawing/2014/main" id="{22DFBD10-368F-579D-CB63-2852D18EDBC4}"/>
                </a:ext>
              </a:extLst>
            </p:cNvPr>
            <p:cNvSpPr/>
            <p:nvPr/>
          </p:nvSpPr>
          <p:spPr>
            <a:xfrm>
              <a:off x="4550534" y="1873123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0" name="图形 13">
              <a:extLst>
                <a:ext uri="{FF2B5EF4-FFF2-40B4-BE49-F238E27FC236}">
                  <a16:creationId xmlns:a16="http://schemas.microsoft.com/office/drawing/2014/main" id="{26C59CCF-10D8-0815-9349-2A30168E3DD9}"/>
                </a:ext>
              </a:extLst>
            </p:cNvPr>
            <p:cNvSpPr/>
            <p:nvPr/>
          </p:nvSpPr>
          <p:spPr>
            <a:xfrm>
              <a:off x="4634402" y="1797704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4 h 5007"/>
                <a:gd name="connsiteX2" fmla="*/ 2504 w 5007"/>
                <a:gd name="connsiteY2" fmla="*/ 0 h 5007"/>
                <a:gd name="connsiteX3" fmla="*/ 0 w 5007"/>
                <a:gd name="connsiteY3" fmla="*/ 2504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1" name="图形 13">
              <a:extLst>
                <a:ext uri="{FF2B5EF4-FFF2-40B4-BE49-F238E27FC236}">
                  <a16:creationId xmlns:a16="http://schemas.microsoft.com/office/drawing/2014/main" id="{72DCD2CE-6825-570A-9522-BCD03C62458B}"/>
                </a:ext>
              </a:extLst>
            </p:cNvPr>
            <p:cNvSpPr/>
            <p:nvPr/>
          </p:nvSpPr>
          <p:spPr>
            <a:xfrm>
              <a:off x="4719360" y="1724163"/>
              <a:ext cx="11585" cy="11578"/>
            </a:xfrm>
            <a:custGeom>
              <a:avLst/>
              <a:gdLst>
                <a:gd name="connsiteX0" fmla="*/ 5796 w 11585"/>
                <a:gd name="connsiteY0" fmla="*/ 11579 h 11578"/>
                <a:gd name="connsiteX1" fmla="*/ 11585 w 11585"/>
                <a:gd name="connsiteY1" fmla="*/ 5789 h 11578"/>
                <a:gd name="connsiteX2" fmla="*/ 5796 w 11585"/>
                <a:gd name="connsiteY2" fmla="*/ 0 h 11578"/>
                <a:gd name="connsiteX3" fmla="*/ 7 w 11585"/>
                <a:gd name="connsiteY3" fmla="*/ 5789 h 11578"/>
                <a:gd name="connsiteX4" fmla="*/ 5796 w 11585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578">
                  <a:moveTo>
                    <a:pt x="5796" y="11579"/>
                  </a:moveTo>
                  <a:cubicBezTo>
                    <a:pt x="9082" y="11579"/>
                    <a:pt x="11585" y="8919"/>
                    <a:pt x="11585" y="5789"/>
                  </a:cubicBezTo>
                  <a:cubicBezTo>
                    <a:pt x="11585" y="2504"/>
                    <a:pt x="8925" y="0"/>
                    <a:pt x="5796" y="0"/>
                  </a:cubicBezTo>
                  <a:cubicBezTo>
                    <a:pt x="2510" y="0"/>
                    <a:pt x="7" y="2660"/>
                    <a:pt x="7" y="5789"/>
                  </a:cubicBezTo>
                  <a:cubicBezTo>
                    <a:pt x="-150" y="8919"/>
                    <a:pt x="2510" y="11579"/>
                    <a:pt x="5796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2" name="图形 13">
              <a:extLst>
                <a:ext uri="{FF2B5EF4-FFF2-40B4-BE49-F238E27FC236}">
                  <a16:creationId xmlns:a16="http://schemas.microsoft.com/office/drawing/2014/main" id="{ED309AB3-F006-C001-C248-14CC3ED11F8F}"/>
                </a:ext>
              </a:extLst>
            </p:cNvPr>
            <p:cNvSpPr/>
            <p:nvPr/>
          </p:nvSpPr>
          <p:spPr>
            <a:xfrm>
              <a:off x="4814814" y="1662357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3" name="图形 13">
              <a:extLst>
                <a:ext uri="{FF2B5EF4-FFF2-40B4-BE49-F238E27FC236}">
                  <a16:creationId xmlns:a16="http://schemas.microsoft.com/office/drawing/2014/main" id="{79F6B069-135D-8D48-3647-992E2BDF6A25}"/>
                </a:ext>
              </a:extLst>
            </p:cNvPr>
            <p:cNvSpPr/>
            <p:nvPr/>
          </p:nvSpPr>
          <p:spPr>
            <a:xfrm>
              <a:off x="4906975" y="1598673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4" name="图形 13">
              <a:extLst>
                <a:ext uri="{FF2B5EF4-FFF2-40B4-BE49-F238E27FC236}">
                  <a16:creationId xmlns:a16="http://schemas.microsoft.com/office/drawing/2014/main" id="{7383293D-9D5E-5029-51DD-D687D8D07B84}"/>
                </a:ext>
              </a:extLst>
            </p:cNvPr>
            <p:cNvSpPr/>
            <p:nvPr/>
          </p:nvSpPr>
          <p:spPr>
            <a:xfrm>
              <a:off x="5005865" y="154390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5" name="图形 13">
              <a:extLst>
                <a:ext uri="{FF2B5EF4-FFF2-40B4-BE49-F238E27FC236}">
                  <a16:creationId xmlns:a16="http://schemas.microsoft.com/office/drawing/2014/main" id="{8AD007BB-35D8-2BD5-DB7E-1153A13D4DF4}"/>
                </a:ext>
              </a:extLst>
            </p:cNvPr>
            <p:cNvSpPr/>
            <p:nvPr/>
          </p:nvSpPr>
          <p:spPr>
            <a:xfrm>
              <a:off x="5103654" y="1490395"/>
              <a:ext cx="15026" cy="15021"/>
            </a:xfrm>
            <a:custGeom>
              <a:avLst/>
              <a:gdLst>
                <a:gd name="connsiteX0" fmla="*/ 7516 w 15026"/>
                <a:gd name="connsiteY0" fmla="*/ 15021 h 15021"/>
                <a:gd name="connsiteX1" fmla="*/ 15026 w 15026"/>
                <a:gd name="connsiteY1" fmla="*/ 7511 h 15021"/>
                <a:gd name="connsiteX2" fmla="*/ 7516 w 15026"/>
                <a:gd name="connsiteY2" fmla="*/ 0 h 15021"/>
                <a:gd name="connsiteX3" fmla="*/ 5 w 15026"/>
                <a:gd name="connsiteY3" fmla="*/ 7511 h 15021"/>
                <a:gd name="connsiteX4" fmla="*/ 7516 w 15026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6" h="15021">
                  <a:moveTo>
                    <a:pt x="7516" y="15021"/>
                  </a:moveTo>
                  <a:cubicBezTo>
                    <a:pt x="11740" y="15021"/>
                    <a:pt x="15026" y="11579"/>
                    <a:pt x="15026" y="7511"/>
                  </a:cubicBezTo>
                  <a:cubicBezTo>
                    <a:pt x="15026" y="3286"/>
                    <a:pt x="11740" y="0"/>
                    <a:pt x="7516" y="0"/>
                  </a:cubicBezTo>
                  <a:cubicBezTo>
                    <a:pt x="3291" y="0"/>
                    <a:pt x="5" y="3286"/>
                    <a:pt x="5" y="7511"/>
                  </a:cubicBezTo>
                  <a:cubicBezTo>
                    <a:pt x="-151" y="11579"/>
                    <a:pt x="3291" y="15021"/>
                    <a:pt x="7516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6" name="图形 13">
              <a:extLst>
                <a:ext uri="{FF2B5EF4-FFF2-40B4-BE49-F238E27FC236}">
                  <a16:creationId xmlns:a16="http://schemas.microsoft.com/office/drawing/2014/main" id="{1710421F-0020-1893-A25C-A7EF6CAAC384}"/>
                </a:ext>
              </a:extLst>
            </p:cNvPr>
            <p:cNvSpPr/>
            <p:nvPr/>
          </p:nvSpPr>
          <p:spPr>
            <a:xfrm>
              <a:off x="5209590" y="1447991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7" name="图形 13">
              <a:extLst>
                <a:ext uri="{FF2B5EF4-FFF2-40B4-BE49-F238E27FC236}">
                  <a16:creationId xmlns:a16="http://schemas.microsoft.com/office/drawing/2014/main" id="{1C182E5E-31BF-B4A5-8708-A2019844E237}"/>
                </a:ext>
              </a:extLst>
            </p:cNvPr>
            <p:cNvSpPr/>
            <p:nvPr/>
          </p:nvSpPr>
          <p:spPr>
            <a:xfrm>
              <a:off x="5315208" y="1408717"/>
              <a:ext cx="10014" cy="10014"/>
            </a:xfrm>
            <a:custGeom>
              <a:avLst/>
              <a:gdLst>
                <a:gd name="connsiteX0" fmla="*/ 10014 w 10014"/>
                <a:gd name="connsiteY0" fmla="*/ 5007 h 10014"/>
                <a:gd name="connsiteX1" fmla="*/ 5007 w 10014"/>
                <a:gd name="connsiteY1" fmla="*/ 10014 h 10014"/>
                <a:gd name="connsiteX2" fmla="*/ 0 w 10014"/>
                <a:gd name="connsiteY2" fmla="*/ 5007 h 10014"/>
                <a:gd name="connsiteX3" fmla="*/ 5007 w 10014"/>
                <a:gd name="connsiteY3" fmla="*/ 0 h 10014"/>
                <a:gd name="connsiteX4" fmla="*/ 10014 w 10014"/>
                <a:gd name="connsiteY4" fmla="*/ 5007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10014" y="5007"/>
                  </a:moveTo>
                  <a:cubicBezTo>
                    <a:pt x="10014" y="7772"/>
                    <a:pt x="7772" y="10014"/>
                    <a:pt x="5007" y="10014"/>
                  </a:cubicBezTo>
                  <a:cubicBezTo>
                    <a:pt x="2242" y="10014"/>
                    <a:pt x="0" y="7772"/>
                    <a:pt x="0" y="5007"/>
                  </a:cubicBezTo>
                  <a:cubicBezTo>
                    <a:pt x="0" y="2242"/>
                    <a:pt x="2242" y="0"/>
                    <a:pt x="5007" y="0"/>
                  </a:cubicBezTo>
                  <a:cubicBezTo>
                    <a:pt x="7772" y="0"/>
                    <a:pt x="10014" y="2242"/>
                    <a:pt x="1001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8" name="图形 13">
              <a:extLst>
                <a:ext uri="{FF2B5EF4-FFF2-40B4-BE49-F238E27FC236}">
                  <a16:creationId xmlns:a16="http://schemas.microsoft.com/office/drawing/2014/main" id="{34273B71-EBA4-5F18-40D7-CD09385F11A6}"/>
                </a:ext>
              </a:extLst>
            </p:cNvPr>
            <p:cNvSpPr/>
            <p:nvPr/>
          </p:nvSpPr>
          <p:spPr>
            <a:xfrm>
              <a:off x="5420826" y="1372885"/>
              <a:ext cx="14082" cy="14238"/>
            </a:xfrm>
            <a:custGeom>
              <a:avLst/>
              <a:gdLst>
                <a:gd name="connsiteX0" fmla="*/ 7041 w 14082"/>
                <a:gd name="connsiteY0" fmla="*/ 14239 h 14238"/>
                <a:gd name="connsiteX1" fmla="*/ 14082 w 14082"/>
                <a:gd name="connsiteY1" fmla="*/ 7198 h 14238"/>
                <a:gd name="connsiteX2" fmla="*/ 7041 w 14082"/>
                <a:gd name="connsiteY2" fmla="*/ 0 h 14238"/>
                <a:gd name="connsiteX3" fmla="*/ 0 w 14082"/>
                <a:gd name="connsiteY3" fmla="*/ 7198 h 14238"/>
                <a:gd name="connsiteX4" fmla="*/ 7041 w 14082"/>
                <a:gd name="connsiteY4" fmla="*/ 14239 h 1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238">
                  <a:moveTo>
                    <a:pt x="7041" y="14239"/>
                  </a:moveTo>
                  <a:cubicBezTo>
                    <a:pt x="10953" y="14239"/>
                    <a:pt x="14082" y="11109"/>
                    <a:pt x="14082" y="7198"/>
                  </a:cubicBezTo>
                  <a:cubicBezTo>
                    <a:pt x="14082" y="3286"/>
                    <a:pt x="10953" y="0"/>
                    <a:pt x="7041" y="0"/>
                  </a:cubicBezTo>
                  <a:cubicBezTo>
                    <a:pt x="3129" y="0"/>
                    <a:pt x="0" y="3129"/>
                    <a:pt x="0" y="7198"/>
                  </a:cubicBezTo>
                  <a:cubicBezTo>
                    <a:pt x="0" y="10953"/>
                    <a:pt x="3129" y="14239"/>
                    <a:pt x="7041" y="142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29" name="图形 13">
              <a:extLst>
                <a:ext uri="{FF2B5EF4-FFF2-40B4-BE49-F238E27FC236}">
                  <a16:creationId xmlns:a16="http://schemas.microsoft.com/office/drawing/2014/main" id="{B23926B8-FE21-C0AD-7AED-8D3575B5F0F6}"/>
                </a:ext>
              </a:extLst>
            </p:cNvPr>
            <p:cNvSpPr/>
            <p:nvPr/>
          </p:nvSpPr>
          <p:spPr>
            <a:xfrm>
              <a:off x="5529574" y="1344408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1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1" y="11579"/>
                    <a:pt x="15021" y="7511"/>
                  </a:cubicBezTo>
                  <a:cubicBezTo>
                    <a:pt x="15021" y="3442"/>
                    <a:pt x="11579" y="0"/>
                    <a:pt x="7511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735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0" name="图形 13">
              <a:extLst>
                <a:ext uri="{FF2B5EF4-FFF2-40B4-BE49-F238E27FC236}">
                  <a16:creationId xmlns:a16="http://schemas.microsoft.com/office/drawing/2014/main" id="{23FB79E3-E58D-03B5-7DD1-B5AF72370F74}"/>
                </a:ext>
              </a:extLst>
            </p:cNvPr>
            <p:cNvSpPr/>
            <p:nvPr/>
          </p:nvSpPr>
          <p:spPr>
            <a:xfrm>
              <a:off x="5644424" y="1326570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164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565"/>
                    <a:pt x="0" y="3286"/>
                  </a:cubicBezTo>
                  <a:cubicBezTo>
                    <a:pt x="0" y="5007"/>
                    <a:pt x="1408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1" name="图形 13">
              <a:extLst>
                <a:ext uri="{FF2B5EF4-FFF2-40B4-BE49-F238E27FC236}">
                  <a16:creationId xmlns:a16="http://schemas.microsoft.com/office/drawing/2014/main" id="{DBF22C8D-4F06-5793-7466-4BFDA7901E66}"/>
                </a:ext>
              </a:extLst>
            </p:cNvPr>
            <p:cNvSpPr/>
            <p:nvPr/>
          </p:nvSpPr>
          <p:spPr>
            <a:xfrm>
              <a:off x="5755518" y="1309671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2" name="图形 13">
              <a:extLst>
                <a:ext uri="{FF2B5EF4-FFF2-40B4-BE49-F238E27FC236}">
                  <a16:creationId xmlns:a16="http://schemas.microsoft.com/office/drawing/2014/main" id="{387CFA92-F978-C4B0-FAD0-9089B1DEE6EC}"/>
                </a:ext>
              </a:extLst>
            </p:cNvPr>
            <p:cNvSpPr/>
            <p:nvPr/>
          </p:nvSpPr>
          <p:spPr>
            <a:xfrm>
              <a:off x="5867395" y="129871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3" name="图形 13">
              <a:extLst>
                <a:ext uri="{FF2B5EF4-FFF2-40B4-BE49-F238E27FC236}">
                  <a16:creationId xmlns:a16="http://schemas.microsoft.com/office/drawing/2014/main" id="{D4FE86E8-70CA-41B2-4266-EC8556AADA1B}"/>
                </a:ext>
              </a:extLst>
            </p:cNvPr>
            <p:cNvSpPr/>
            <p:nvPr/>
          </p:nvSpPr>
          <p:spPr>
            <a:xfrm>
              <a:off x="5979272" y="1293555"/>
              <a:ext cx="10014" cy="10014"/>
            </a:xfrm>
            <a:custGeom>
              <a:avLst/>
              <a:gdLst>
                <a:gd name="connsiteX0" fmla="*/ 5007 w 10014"/>
                <a:gd name="connsiteY0" fmla="*/ 10014 h 10014"/>
                <a:gd name="connsiteX1" fmla="*/ 10014 w 10014"/>
                <a:gd name="connsiteY1" fmla="*/ 5007 h 10014"/>
                <a:gd name="connsiteX2" fmla="*/ 5007 w 10014"/>
                <a:gd name="connsiteY2" fmla="*/ 0 h 10014"/>
                <a:gd name="connsiteX3" fmla="*/ 0 w 10014"/>
                <a:gd name="connsiteY3" fmla="*/ 5007 h 10014"/>
                <a:gd name="connsiteX4" fmla="*/ 5007 w 10014"/>
                <a:gd name="connsiteY4" fmla="*/ 10014 h 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4" h="10014">
                  <a:moveTo>
                    <a:pt x="5007" y="10014"/>
                  </a:moveTo>
                  <a:cubicBezTo>
                    <a:pt x="7824" y="10014"/>
                    <a:pt x="10014" y="7824"/>
                    <a:pt x="10014" y="5007"/>
                  </a:cubicBezTo>
                  <a:cubicBezTo>
                    <a:pt x="10014" y="2191"/>
                    <a:pt x="7824" y="0"/>
                    <a:pt x="5007" y="0"/>
                  </a:cubicBezTo>
                  <a:cubicBezTo>
                    <a:pt x="2191" y="0"/>
                    <a:pt x="0" y="2191"/>
                    <a:pt x="0" y="5007"/>
                  </a:cubicBezTo>
                  <a:cubicBezTo>
                    <a:pt x="0" y="7824"/>
                    <a:pt x="2191" y="10014"/>
                    <a:pt x="5007" y="1001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4" name="图形 13">
              <a:extLst>
                <a:ext uri="{FF2B5EF4-FFF2-40B4-BE49-F238E27FC236}">
                  <a16:creationId xmlns:a16="http://schemas.microsoft.com/office/drawing/2014/main" id="{9CC5C124-3371-EB80-587D-F32BED6637CB}"/>
                </a:ext>
              </a:extLst>
            </p:cNvPr>
            <p:cNvSpPr/>
            <p:nvPr/>
          </p:nvSpPr>
          <p:spPr>
            <a:xfrm>
              <a:off x="6091299" y="1294180"/>
              <a:ext cx="11585" cy="11735"/>
            </a:xfrm>
            <a:custGeom>
              <a:avLst/>
              <a:gdLst>
                <a:gd name="connsiteX0" fmla="*/ 5796 w 11585"/>
                <a:gd name="connsiteY0" fmla="*/ 11735 h 11735"/>
                <a:gd name="connsiteX1" fmla="*/ 11586 w 11585"/>
                <a:gd name="connsiteY1" fmla="*/ 5789 h 11735"/>
                <a:gd name="connsiteX2" fmla="*/ 5796 w 11585"/>
                <a:gd name="connsiteY2" fmla="*/ 0 h 11735"/>
                <a:gd name="connsiteX3" fmla="*/ 7 w 11585"/>
                <a:gd name="connsiteY3" fmla="*/ 5789 h 11735"/>
                <a:gd name="connsiteX4" fmla="*/ 5796 w 11585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735">
                  <a:moveTo>
                    <a:pt x="5796" y="11735"/>
                  </a:moveTo>
                  <a:cubicBezTo>
                    <a:pt x="9082" y="11735"/>
                    <a:pt x="11586" y="9075"/>
                    <a:pt x="11586" y="5789"/>
                  </a:cubicBezTo>
                  <a:cubicBezTo>
                    <a:pt x="11586" y="2504"/>
                    <a:pt x="8926" y="0"/>
                    <a:pt x="5796" y="0"/>
                  </a:cubicBezTo>
                  <a:cubicBezTo>
                    <a:pt x="2510" y="0"/>
                    <a:pt x="7" y="2660"/>
                    <a:pt x="7" y="5789"/>
                  </a:cubicBezTo>
                  <a:cubicBezTo>
                    <a:pt x="-150" y="9075"/>
                    <a:pt x="2510" y="11735"/>
                    <a:pt x="5796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5" name="图形 13">
              <a:extLst>
                <a:ext uri="{FF2B5EF4-FFF2-40B4-BE49-F238E27FC236}">
                  <a16:creationId xmlns:a16="http://schemas.microsoft.com/office/drawing/2014/main" id="{72DA2CAE-E43D-E336-523F-27DC7677349D}"/>
                </a:ext>
              </a:extLst>
            </p:cNvPr>
            <p:cNvSpPr/>
            <p:nvPr/>
          </p:nvSpPr>
          <p:spPr>
            <a:xfrm>
              <a:off x="6203808" y="1301691"/>
              <a:ext cx="11578" cy="11735"/>
            </a:xfrm>
            <a:custGeom>
              <a:avLst/>
              <a:gdLst>
                <a:gd name="connsiteX0" fmla="*/ 5789 w 11578"/>
                <a:gd name="connsiteY0" fmla="*/ 11735 h 11735"/>
                <a:gd name="connsiteX1" fmla="*/ 11579 w 11578"/>
                <a:gd name="connsiteY1" fmla="*/ 5946 h 11735"/>
                <a:gd name="connsiteX2" fmla="*/ 5789 w 11578"/>
                <a:gd name="connsiteY2" fmla="*/ 0 h 11735"/>
                <a:gd name="connsiteX3" fmla="*/ 0 w 11578"/>
                <a:gd name="connsiteY3" fmla="*/ 5946 h 11735"/>
                <a:gd name="connsiteX4" fmla="*/ 5789 w 11578"/>
                <a:gd name="connsiteY4" fmla="*/ 11735 h 1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735">
                  <a:moveTo>
                    <a:pt x="5789" y="11735"/>
                  </a:moveTo>
                  <a:cubicBezTo>
                    <a:pt x="9075" y="11735"/>
                    <a:pt x="11579" y="9075"/>
                    <a:pt x="11579" y="5946"/>
                  </a:cubicBezTo>
                  <a:cubicBezTo>
                    <a:pt x="11579" y="2660"/>
                    <a:pt x="8919" y="0"/>
                    <a:pt x="5789" y="0"/>
                  </a:cubicBezTo>
                  <a:cubicBezTo>
                    <a:pt x="2504" y="0"/>
                    <a:pt x="0" y="2660"/>
                    <a:pt x="0" y="5946"/>
                  </a:cubicBezTo>
                  <a:cubicBezTo>
                    <a:pt x="0" y="9075"/>
                    <a:pt x="2504" y="11735"/>
                    <a:pt x="5789" y="1173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6" name="图形 13">
              <a:extLst>
                <a:ext uri="{FF2B5EF4-FFF2-40B4-BE49-F238E27FC236}">
                  <a16:creationId xmlns:a16="http://schemas.microsoft.com/office/drawing/2014/main" id="{8891440F-614C-44DD-51A3-BBB34A3B6E5F}"/>
                </a:ext>
              </a:extLst>
            </p:cNvPr>
            <p:cNvSpPr/>
            <p:nvPr/>
          </p:nvSpPr>
          <p:spPr>
            <a:xfrm>
              <a:off x="6315835" y="1315148"/>
              <a:ext cx="11585" cy="11578"/>
            </a:xfrm>
            <a:custGeom>
              <a:avLst/>
              <a:gdLst>
                <a:gd name="connsiteX0" fmla="*/ 5796 w 11585"/>
                <a:gd name="connsiteY0" fmla="*/ 11579 h 11578"/>
                <a:gd name="connsiteX1" fmla="*/ 11585 w 11585"/>
                <a:gd name="connsiteY1" fmla="*/ 5789 h 11578"/>
                <a:gd name="connsiteX2" fmla="*/ 5796 w 11585"/>
                <a:gd name="connsiteY2" fmla="*/ 0 h 11578"/>
                <a:gd name="connsiteX3" fmla="*/ 7 w 11585"/>
                <a:gd name="connsiteY3" fmla="*/ 5789 h 11578"/>
                <a:gd name="connsiteX4" fmla="*/ 5796 w 11585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85" h="11578">
                  <a:moveTo>
                    <a:pt x="5796" y="11579"/>
                  </a:moveTo>
                  <a:cubicBezTo>
                    <a:pt x="9082" y="11579"/>
                    <a:pt x="11585" y="8919"/>
                    <a:pt x="11585" y="5789"/>
                  </a:cubicBezTo>
                  <a:cubicBezTo>
                    <a:pt x="11585" y="2504"/>
                    <a:pt x="8925" y="0"/>
                    <a:pt x="5796" y="0"/>
                  </a:cubicBezTo>
                  <a:cubicBezTo>
                    <a:pt x="2510" y="0"/>
                    <a:pt x="7" y="2660"/>
                    <a:pt x="7" y="5789"/>
                  </a:cubicBezTo>
                  <a:cubicBezTo>
                    <a:pt x="-150" y="8919"/>
                    <a:pt x="2510" y="11579"/>
                    <a:pt x="5796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7" name="图形 13">
              <a:extLst>
                <a:ext uri="{FF2B5EF4-FFF2-40B4-BE49-F238E27FC236}">
                  <a16:creationId xmlns:a16="http://schemas.microsoft.com/office/drawing/2014/main" id="{2EC55BED-5E50-C913-B3A9-F04E9FA0CC2F}"/>
                </a:ext>
              </a:extLst>
            </p:cNvPr>
            <p:cNvSpPr/>
            <p:nvPr/>
          </p:nvSpPr>
          <p:spPr>
            <a:xfrm>
              <a:off x="6427249" y="1334550"/>
              <a:ext cx="10952" cy="10952"/>
            </a:xfrm>
            <a:custGeom>
              <a:avLst/>
              <a:gdLst>
                <a:gd name="connsiteX0" fmla="*/ 5477 w 10952"/>
                <a:gd name="connsiteY0" fmla="*/ 10953 h 10952"/>
                <a:gd name="connsiteX1" fmla="*/ 10953 w 10952"/>
                <a:gd name="connsiteY1" fmla="*/ 5476 h 10952"/>
                <a:gd name="connsiteX2" fmla="*/ 5477 w 10952"/>
                <a:gd name="connsiteY2" fmla="*/ 0 h 10952"/>
                <a:gd name="connsiteX3" fmla="*/ 0 w 10952"/>
                <a:gd name="connsiteY3" fmla="*/ 5476 h 10952"/>
                <a:gd name="connsiteX4" fmla="*/ 5477 w 10952"/>
                <a:gd name="connsiteY4" fmla="*/ 10953 h 1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2" h="10952">
                  <a:moveTo>
                    <a:pt x="5477" y="10953"/>
                  </a:moveTo>
                  <a:cubicBezTo>
                    <a:pt x="8450" y="10953"/>
                    <a:pt x="10953" y="8449"/>
                    <a:pt x="10953" y="5476"/>
                  </a:cubicBezTo>
                  <a:cubicBezTo>
                    <a:pt x="10953" y="2504"/>
                    <a:pt x="8450" y="0"/>
                    <a:pt x="5477" y="0"/>
                  </a:cubicBezTo>
                  <a:cubicBezTo>
                    <a:pt x="2504" y="0"/>
                    <a:pt x="0" y="2504"/>
                    <a:pt x="0" y="5476"/>
                  </a:cubicBezTo>
                  <a:cubicBezTo>
                    <a:pt x="0" y="8606"/>
                    <a:pt x="2504" y="10953"/>
                    <a:pt x="5477" y="109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8" name="图形 13">
              <a:extLst>
                <a:ext uri="{FF2B5EF4-FFF2-40B4-BE49-F238E27FC236}">
                  <a16:creationId xmlns:a16="http://schemas.microsoft.com/office/drawing/2014/main" id="{2D1DB6A4-902F-9B65-7F99-4767C3E9BD9D}"/>
                </a:ext>
              </a:extLst>
            </p:cNvPr>
            <p:cNvSpPr/>
            <p:nvPr/>
          </p:nvSpPr>
          <p:spPr>
            <a:xfrm>
              <a:off x="6529422" y="1351918"/>
              <a:ext cx="26603" cy="26756"/>
            </a:xfrm>
            <a:custGeom>
              <a:avLst/>
              <a:gdLst>
                <a:gd name="connsiteX0" fmla="*/ 13303 w 26603"/>
                <a:gd name="connsiteY0" fmla="*/ 26757 h 26756"/>
                <a:gd name="connsiteX1" fmla="*/ 26603 w 26603"/>
                <a:gd name="connsiteY1" fmla="*/ 13456 h 26756"/>
                <a:gd name="connsiteX2" fmla="*/ 13303 w 26603"/>
                <a:gd name="connsiteY2" fmla="*/ 0 h 26756"/>
                <a:gd name="connsiteX3" fmla="*/ 3 w 26603"/>
                <a:gd name="connsiteY3" fmla="*/ 13456 h 26756"/>
                <a:gd name="connsiteX4" fmla="*/ 13303 w 26603"/>
                <a:gd name="connsiteY4" fmla="*/ 26757 h 2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03" h="26756">
                  <a:moveTo>
                    <a:pt x="13303" y="26757"/>
                  </a:moveTo>
                  <a:cubicBezTo>
                    <a:pt x="20657" y="26757"/>
                    <a:pt x="26603" y="20811"/>
                    <a:pt x="26603" y="13456"/>
                  </a:cubicBezTo>
                  <a:cubicBezTo>
                    <a:pt x="26603" y="6102"/>
                    <a:pt x="20657" y="0"/>
                    <a:pt x="13303" y="0"/>
                  </a:cubicBezTo>
                  <a:cubicBezTo>
                    <a:pt x="5949" y="0"/>
                    <a:pt x="3" y="5946"/>
                    <a:pt x="3" y="13456"/>
                  </a:cubicBezTo>
                  <a:cubicBezTo>
                    <a:pt x="-153" y="20654"/>
                    <a:pt x="5793" y="26757"/>
                    <a:pt x="13303" y="2675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39" name="图形 13">
              <a:extLst>
                <a:ext uri="{FF2B5EF4-FFF2-40B4-BE49-F238E27FC236}">
                  <a16:creationId xmlns:a16="http://schemas.microsoft.com/office/drawing/2014/main" id="{B38D3EAB-383A-7316-3B9B-67B644FBB4E3}"/>
                </a:ext>
              </a:extLst>
            </p:cNvPr>
            <p:cNvSpPr/>
            <p:nvPr/>
          </p:nvSpPr>
          <p:spPr>
            <a:xfrm>
              <a:off x="6638172" y="1383056"/>
              <a:ext cx="25974" cy="25974"/>
            </a:xfrm>
            <a:custGeom>
              <a:avLst/>
              <a:gdLst>
                <a:gd name="connsiteX0" fmla="*/ 12987 w 25974"/>
                <a:gd name="connsiteY0" fmla="*/ 25974 h 25974"/>
                <a:gd name="connsiteX1" fmla="*/ 25974 w 25974"/>
                <a:gd name="connsiteY1" fmla="*/ 12987 h 25974"/>
                <a:gd name="connsiteX2" fmla="*/ 12987 w 25974"/>
                <a:gd name="connsiteY2" fmla="*/ 0 h 25974"/>
                <a:gd name="connsiteX3" fmla="*/ 0 w 25974"/>
                <a:gd name="connsiteY3" fmla="*/ 12987 h 25974"/>
                <a:gd name="connsiteX4" fmla="*/ 12987 w 25974"/>
                <a:gd name="connsiteY4" fmla="*/ 25974 h 2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4" h="25974">
                  <a:moveTo>
                    <a:pt x="12987" y="25974"/>
                  </a:moveTo>
                  <a:cubicBezTo>
                    <a:pt x="20185" y="25974"/>
                    <a:pt x="25974" y="20185"/>
                    <a:pt x="25974" y="12987"/>
                  </a:cubicBezTo>
                  <a:cubicBezTo>
                    <a:pt x="25974" y="5789"/>
                    <a:pt x="20185" y="0"/>
                    <a:pt x="12987" y="0"/>
                  </a:cubicBezTo>
                  <a:cubicBezTo>
                    <a:pt x="5790" y="0"/>
                    <a:pt x="0" y="5789"/>
                    <a:pt x="0" y="12987"/>
                  </a:cubicBezTo>
                  <a:cubicBezTo>
                    <a:pt x="0" y="20185"/>
                    <a:pt x="5790" y="25974"/>
                    <a:pt x="12987" y="2597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0" name="图形 13">
              <a:extLst>
                <a:ext uri="{FF2B5EF4-FFF2-40B4-BE49-F238E27FC236}">
                  <a16:creationId xmlns:a16="http://schemas.microsoft.com/office/drawing/2014/main" id="{FABF4E5C-B5EA-8E99-6A08-27C6D16CC8EA}"/>
                </a:ext>
              </a:extLst>
            </p:cNvPr>
            <p:cNvSpPr/>
            <p:nvPr/>
          </p:nvSpPr>
          <p:spPr>
            <a:xfrm>
              <a:off x="6747389" y="1422174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1" name="图形 13">
              <a:extLst>
                <a:ext uri="{FF2B5EF4-FFF2-40B4-BE49-F238E27FC236}">
                  <a16:creationId xmlns:a16="http://schemas.microsoft.com/office/drawing/2014/main" id="{F6ED02B0-06DD-15C8-173C-4425A5DEC304}"/>
                </a:ext>
              </a:extLst>
            </p:cNvPr>
            <p:cNvSpPr/>
            <p:nvPr/>
          </p:nvSpPr>
          <p:spPr>
            <a:xfrm>
              <a:off x="6841897" y="1454250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764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2" name="图形 13">
              <a:extLst>
                <a:ext uri="{FF2B5EF4-FFF2-40B4-BE49-F238E27FC236}">
                  <a16:creationId xmlns:a16="http://schemas.microsoft.com/office/drawing/2014/main" id="{31C19266-B2DA-E285-B443-B5AFBAB7790F}"/>
                </a:ext>
              </a:extLst>
            </p:cNvPr>
            <p:cNvSpPr/>
            <p:nvPr/>
          </p:nvSpPr>
          <p:spPr>
            <a:xfrm>
              <a:off x="6944230" y="1501817"/>
              <a:ext cx="40995" cy="40995"/>
            </a:xfrm>
            <a:custGeom>
              <a:avLst/>
              <a:gdLst>
                <a:gd name="connsiteX0" fmla="*/ 20498 w 40995"/>
                <a:gd name="connsiteY0" fmla="*/ 40995 h 40995"/>
                <a:gd name="connsiteX1" fmla="*/ 40995 w 40995"/>
                <a:gd name="connsiteY1" fmla="*/ 20498 h 40995"/>
                <a:gd name="connsiteX2" fmla="*/ 20498 w 40995"/>
                <a:gd name="connsiteY2" fmla="*/ 0 h 40995"/>
                <a:gd name="connsiteX3" fmla="*/ 0 w 40995"/>
                <a:gd name="connsiteY3" fmla="*/ 20498 h 40995"/>
                <a:gd name="connsiteX4" fmla="*/ 20498 w 40995"/>
                <a:gd name="connsiteY4" fmla="*/ 40995 h 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5" h="40995">
                  <a:moveTo>
                    <a:pt x="20498" y="40995"/>
                  </a:moveTo>
                  <a:cubicBezTo>
                    <a:pt x="31764" y="40995"/>
                    <a:pt x="40995" y="31764"/>
                    <a:pt x="40995" y="20498"/>
                  </a:cubicBezTo>
                  <a:cubicBezTo>
                    <a:pt x="40995" y="9232"/>
                    <a:pt x="31764" y="0"/>
                    <a:pt x="20498" y="0"/>
                  </a:cubicBezTo>
                  <a:cubicBezTo>
                    <a:pt x="9232" y="0"/>
                    <a:pt x="0" y="9232"/>
                    <a:pt x="0" y="20498"/>
                  </a:cubicBezTo>
                  <a:cubicBezTo>
                    <a:pt x="0" y="31920"/>
                    <a:pt x="9232" y="40995"/>
                    <a:pt x="20498" y="4099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3" name="图形 13">
              <a:extLst>
                <a:ext uri="{FF2B5EF4-FFF2-40B4-BE49-F238E27FC236}">
                  <a16:creationId xmlns:a16="http://schemas.microsoft.com/office/drawing/2014/main" id="{F672E613-3B5A-2059-F6F6-86941347931D}"/>
                </a:ext>
              </a:extLst>
            </p:cNvPr>
            <p:cNvSpPr/>
            <p:nvPr/>
          </p:nvSpPr>
          <p:spPr>
            <a:xfrm>
              <a:off x="7048283" y="1559399"/>
              <a:ext cx="31920" cy="31763"/>
            </a:xfrm>
            <a:custGeom>
              <a:avLst/>
              <a:gdLst>
                <a:gd name="connsiteX0" fmla="*/ 15960 w 31920"/>
                <a:gd name="connsiteY0" fmla="*/ 31764 h 31763"/>
                <a:gd name="connsiteX1" fmla="*/ 31920 w 31920"/>
                <a:gd name="connsiteY1" fmla="*/ 15960 h 31763"/>
                <a:gd name="connsiteX2" fmla="*/ 15960 w 31920"/>
                <a:gd name="connsiteY2" fmla="*/ 0 h 31763"/>
                <a:gd name="connsiteX3" fmla="*/ 0 w 31920"/>
                <a:gd name="connsiteY3" fmla="*/ 15960 h 31763"/>
                <a:gd name="connsiteX4" fmla="*/ 15960 w 31920"/>
                <a:gd name="connsiteY4" fmla="*/ 31764 h 3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20" h="31763">
                  <a:moveTo>
                    <a:pt x="15960" y="31764"/>
                  </a:moveTo>
                  <a:cubicBezTo>
                    <a:pt x="24722" y="31764"/>
                    <a:pt x="31920" y="24722"/>
                    <a:pt x="31920" y="15960"/>
                  </a:cubicBezTo>
                  <a:cubicBezTo>
                    <a:pt x="31920" y="7198"/>
                    <a:pt x="24879" y="0"/>
                    <a:pt x="15960" y="0"/>
                  </a:cubicBezTo>
                  <a:cubicBezTo>
                    <a:pt x="7198" y="0"/>
                    <a:pt x="0" y="7041"/>
                    <a:pt x="0" y="15960"/>
                  </a:cubicBezTo>
                  <a:cubicBezTo>
                    <a:pt x="156" y="24722"/>
                    <a:pt x="7198" y="31764"/>
                    <a:pt x="15960" y="3176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4" name="图形 13">
              <a:extLst>
                <a:ext uri="{FF2B5EF4-FFF2-40B4-BE49-F238E27FC236}">
                  <a16:creationId xmlns:a16="http://schemas.microsoft.com/office/drawing/2014/main" id="{94C63E60-E4B6-DEB6-1544-183498417BD2}"/>
                </a:ext>
              </a:extLst>
            </p:cNvPr>
            <p:cNvSpPr/>
            <p:nvPr/>
          </p:nvSpPr>
          <p:spPr>
            <a:xfrm>
              <a:off x="7141696" y="1614164"/>
              <a:ext cx="38491" cy="38491"/>
            </a:xfrm>
            <a:custGeom>
              <a:avLst/>
              <a:gdLst>
                <a:gd name="connsiteX0" fmla="*/ 19246 w 38491"/>
                <a:gd name="connsiteY0" fmla="*/ 38492 h 38491"/>
                <a:gd name="connsiteX1" fmla="*/ 38492 w 38491"/>
                <a:gd name="connsiteY1" fmla="*/ 19246 h 38491"/>
                <a:gd name="connsiteX2" fmla="*/ 19246 w 38491"/>
                <a:gd name="connsiteY2" fmla="*/ 0 h 38491"/>
                <a:gd name="connsiteX3" fmla="*/ 0 w 38491"/>
                <a:gd name="connsiteY3" fmla="*/ 19246 h 38491"/>
                <a:gd name="connsiteX4" fmla="*/ 19246 w 38491"/>
                <a:gd name="connsiteY4" fmla="*/ 38492 h 3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91" h="38491">
                  <a:moveTo>
                    <a:pt x="19246" y="38492"/>
                  </a:moveTo>
                  <a:cubicBezTo>
                    <a:pt x="29886" y="38492"/>
                    <a:pt x="38492" y="29886"/>
                    <a:pt x="38492" y="19246"/>
                  </a:cubicBezTo>
                  <a:cubicBezTo>
                    <a:pt x="38492" y="8606"/>
                    <a:pt x="29886" y="0"/>
                    <a:pt x="19246" y="0"/>
                  </a:cubicBezTo>
                  <a:cubicBezTo>
                    <a:pt x="8606" y="0"/>
                    <a:pt x="0" y="8606"/>
                    <a:pt x="0" y="19246"/>
                  </a:cubicBezTo>
                  <a:cubicBezTo>
                    <a:pt x="0" y="29886"/>
                    <a:pt x="8606" y="38492"/>
                    <a:pt x="19246" y="3849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5" name="图形 13">
              <a:extLst>
                <a:ext uri="{FF2B5EF4-FFF2-40B4-BE49-F238E27FC236}">
                  <a16:creationId xmlns:a16="http://schemas.microsoft.com/office/drawing/2014/main" id="{F27BE186-9591-9485-127F-7BEF5EE0DCFA}"/>
                </a:ext>
              </a:extLst>
            </p:cNvPr>
            <p:cNvSpPr/>
            <p:nvPr/>
          </p:nvSpPr>
          <p:spPr>
            <a:xfrm>
              <a:off x="7244028" y="1685984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6" name="图形 13">
              <a:extLst>
                <a:ext uri="{FF2B5EF4-FFF2-40B4-BE49-F238E27FC236}">
                  <a16:creationId xmlns:a16="http://schemas.microsoft.com/office/drawing/2014/main" id="{BDFB36F7-67F4-5873-606E-A969160523FE}"/>
                </a:ext>
              </a:extLst>
            </p:cNvPr>
            <p:cNvSpPr/>
            <p:nvPr/>
          </p:nvSpPr>
          <p:spPr>
            <a:xfrm>
              <a:off x="7332278" y="1752171"/>
              <a:ext cx="24253" cy="24409"/>
            </a:xfrm>
            <a:custGeom>
              <a:avLst/>
              <a:gdLst>
                <a:gd name="connsiteX0" fmla="*/ 12205 w 24253"/>
                <a:gd name="connsiteY0" fmla="*/ 24410 h 24409"/>
                <a:gd name="connsiteX1" fmla="*/ 24253 w 24253"/>
                <a:gd name="connsiteY1" fmla="*/ 12205 h 24409"/>
                <a:gd name="connsiteX2" fmla="*/ 12205 w 24253"/>
                <a:gd name="connsiteY2" fmla="*/ 0 h 24409"/>
                <a:gd name="connsiteX3" fmla="*/ 0 w 24253"/>
                <a:gd name="connsiteY3" fmla="*/ 12205 h 24409"/>
                <a:gd name="connsiteX4" fmla="*/ 12205 w 24253"/>
                <a:gd name="connsiteY4" fmla="*/ 24410 h 2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3" h="24409">
                  <a:moveTo>
                    <a:pt x="12205" y="24410"/>
                  </a:moveTo>
                  <a:cubicBezTo>
                    <a:pt x="18933" y="24410"/>
                    <a:pt x="24253" y="18933"/>
                    <a:pt x="24253" y="12205"/>
                  </a:cubicBezTo>
                  <a:cubicBezTo>
                    <a:pt x="24253" y="5477"/>
                    <a:pt x="18777" y="0"/>
                    <a:pt x="12205" y="0"/>
                  </a:cubicBezTo>
                  <a:cubicBezTo>
                    <a:pt x="5477" y="0"/>
                    <a:pt x="0" y="5477"/>
                    <a:pt x="0" y="12205"/>
                  </a:cubicBezTo>
                  <a:cubicBezTo>
                    <a:pt x="0" y="18933"/>
                    <a:pt x="5477" y="24410"/>
                    <a:pt x="12205" y="2441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7" name="图形 13">
              <a:extLst>
                <a:ext uri="{FF2B5EF4-FFF2-40B4-BE49-F238E27FC236}">
                  <a16:creationId xmlns:a16="http://schemas.microsoft.com/office/drawing/2014/main" id="{24B51415-41DF-68F1-CBAD-C27E21E267A1}"/>
                </a:ext>
              </a:extLst>
            </p:cNvPr>
            <p:cNvSpPr/>
            <p:nvPr/>
          </p:nvSpPr>
          <p:spPr>
            <a:xfrm>
              <a:off x="7418650" y="1824930"/>
              <a:ext cx="24096" cy="24252"/>
            </a:xfrm>
            <a:custGeom>
              <a:avLst/>
              <a:gdLst>
                <a:gd name="connsiteX0" fmla="*/ 12048 w 24096"/>
                <a:gd name="connsiteY0" fmla="*/ 24253 h 24252"/>
                <a:gd name="connsiteX1" fmla="*/ 24097 w 24096"/>
                <a:gd name="connsiteY1" fmla="*/ 12048 h 24252"/>
                <a:gd name="connsiteX2" fmla="*/ 12048 w 24096"/>
                <a:gd name="connsiteY2" fmla="*/ 0 h 24252"/>
                <a:gd name="connsiteX3" fmla="*/ 0 w 24096"/>
                <a:gd name="connsiteY3" fmla="*/ 12048 h 24252"/>
                <a:gd name="connsiteX4" fmla="*/ 12048 w 24096"/>
                <a:gd name="connsiteY4" fmla="*/ 24253 h 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96" h="24252">
                  <a:moveTo>
                    <a:pt x="12048" y="24253"/>
                  </a:moveTo>
                  <a:cubicBezTo>
                    <a:pt x="18776" y="24253"/>
                    <a:pt x="24097" y="18777"/>
                    <a:pt x="24097" y="12048"/>
                  </a:cubicBezTo>
                  <a:cubicBezTo>
                    <a:pt x="24097" y="5320"/>
                    <a:pt x="18620" y="0"/>
                    <a:pt x="12048" y="0"/>
                  </a:cubicBezTo>
                  <a:cubicBezTo>
                    <a:pt x="5320" y="0"/>
                    <a:pt x="0" y="5476"/>
                    <a:pt x="0" y="12048"/>
                  </a:cubicBezTo>
                  <a:cubicBezTo>
                    <a:pt x="0" y="18777"/>
                    <a:pt x="5320" y="24253"/>
                    <a:pt x="12048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8" name="图形 13">
              <a:extLst>
                <a:ext uri="{FF2B5EF4-FFF2-40B4-BE49-F238E27FC236}">
                  <a16:creationId xmlns:a16="http://schemas.microsoft.com/office/drawing/2014/main" id="{9D2E91F4-42FA-F2D6-6525-2ADB50649CE1}"/>
                </a:ext>
              </a:extLst>
            </p:cNvPr>
            <p:cNvSpPr/>
            <p:nvPr/>
          </p:nvSpPr>
          <p:spPr>
            <a:xfrm>
              <a:off x="7500954" y="1902070"/>
              <a:ext cx="24096" cy="24252"/>
            </a:xfrm>
            <a:custGeom>
              <a:avLst/>
              <a:gdLst>
                <a:gd name="connsiteX0" fmla="*/ 12048 w 24096"/>
                <a:gd name="connsiteY0" fmla="*/ 24253 h 24252"/>
                <a:gd name="connsiteX1" fmla="*/ 24097 w 24096"/>
                <a:gd name="connsiteY1" fmla="*/ 12048 h 24252"/>
                <a:gd name="connsiteX2" fmla="*/ 12048 w 24096"/>
                <a:gd name="connsiteY2" fmla="*/ 0 h 24252"/>
                <a:gd name="connsiteX3" fmla="*/ 0 w 24096"/>
                <a:gd name="connsiteY3" fmla="*/ 12048 h 24252"/>
                <a:gd name="connsiteX4" fmla="*/ 12048 w 24096"/>
                <a:gd name="connsiteY4" fmla="*/ 24253 h 2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96" h="24252">
                  <a:moveTo>
                    <a:pt x="12048" y="24253"/>
                  </a:moveTo>
                  <a:cubicBezTo>
                    <a:pt x="18777" y="24253"/>
                    <a:pt x="24097" y="18777"/>
                    <a:pt x="24097" y="12048"/>
                  </a:cubicBezTo>
                  <a:cubicBezTo>
                    <a:pt x="24097" y="5320"/>
                    <a:pt x="18620" y="0"/>
                    <a:pt x="12048" y="0"/>
                  </a:cubicBezTo>
                  <a:cubicBezTo>
                    <a:pt x="5320" y="0"/>
                    <a:pt x="0" y="5476"/>
                    <a:pt x="0" y="12048"/>
                  </a:cubicBezTo>
                  <a:cubicBezTo>
                    <a:pt x="0" y="18620"/>
                    <a:pt x="5477" y="24253"/>
                    <a:pt x="12048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49" name="图形 13">
              <a:extLst>
                <a:ext uri="{FF2B5EF4-FFF2-40B4-BE49-F238E27FC236}">
                  <a16:creationId xmlns:a16="http://schemas.microsoft.com/office/drawing/2014/main" id="{4D7138B4-EA24-D314-D877-334FBEFB5757}"/>
                </a:ext>
              </a:extLst>
            </p:cNvPr>
            <p:cNvSpPr/>
            <p:nvPr/>
          </p:nvSpPr>
          <p:spPr>
            <a:xfrm>
              <a:off x="7572928" y="1976863"/>
              <a:ext cx="36772" cy="36927"/>
            </a:xfrm>
            <a:custGeom>
              <a:avLst/>
              <a:gdLst>
                <a:gd name="connsiteX0" fmla="*/ 18309 w 36772"/>
                <a:gd name="connsiteY0" fmla="*/ 36927 h 36927"/>
                <a:gd name="connsiteX1" fmla="*/ 36773 w 36772"/>
                <a:gd name="connsiteY1" fmla="*/ 18464 h 36927"/>
                <a:gd name="connsiteX2" fmla="*/ 18309 w 36772"/>
                <a:gd name="connsiteY2" fmla="*/ 0 h 36927"/>
                <a:gd name="connsiteX3" fmla="*/ 2 w 36772"/>
                <a:gd name="connsiteY3" fmla="*/ 18464 h 36927"/>
                <a:gd name="connsiteX4" fmla="*/ 18309 w 36772"/>
                <a:gd name="connsiteY4" fmla="*/ 36927 h 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72" h="36927">
                  <a:moveTo>
                    <a:pt x="18309" y="36927"/>
                  </a:moveTo>
                  <a:cubicBezTo>
                    <a:pt x="28480" y="36927"/>
                    <a:pt x="36773" y="28634"/>
                    <a:pt x="36773" y="18464"/>
                  </a:cubicBezTo>
                  <a:cubicBezTo>
                    <a:pt x="36773" y="8293"/>
                    <a:pt x="28480" y="0"/>
                    <a:pt x="18309" y="0"/>
                  </a:cubicBezTo>
                  <a:cubicBezTo>
                    <a:pt x="8139" y="0"/>
                    <a:pt x="2" y="8293"/>
                    <a:pt x="2" y="18464"/>
                  </a:cubicBezTo>
                  <a:cubicBezTo>
                    <a:pt x="-154" y="28791"/>
                    <a:pt x="8139" y="36927"/>
                    <a:pt x="18309" y="3692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0" name="图形 13">
              <a:extLst>
                <a:ext uri="{FF2B5EF4-FFF2-40B4-BE49-F238E27FC236}">
                  <a16:creationId xmlns:a16="http://schemas.microsoft.com/office/drawing/2014/main" id="{EC5A1157-99B4-621C-16B7-7161664FB24B}"/>
                </a:ext>
              </a:extLst>
            </p:cNvPr>
            <p:cNvSpPr/>
            <p:nvPr/>
          </p:nvSpPr>
          <p:spPr>
            <a:xfrm>
              <a:off x="7654452" y="2070277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1" name="图形 13">
              <a:extLst>
                <a:ext uri="{FF2B5EF4-FFF2-40B4-BE49-F238E27FC236}">
                  <a16:creationId xmlns:a16="http://schemas.microsoft.com/office/drawing/2014/main" id="{07F277FA-36AC-ACD0-F5D8-1DF6F8931D6E}"/>
                </a:ext>
              </a:extLst>
            </p:cNvPr>
            <p:cNvSpPr/>
            <p:nvPr/>
          </p:nvSpPr>
          <p:spPr>
            <a:xfrm>
              <a:off x="7727055" y="2162908"/>
              <a:ext cx="14082" cy="14082"/>
            </a:xfrm>
            <a:custGeom>
              <a:avLst/>
              <a:gdLst>
                <a:gd name="connsiteX0" fmla="*/ 7041 w 14082"/>
                <a:gd name="connsiteY0" fmla="*/ 14082 h 14082"/>
                <a:gd name="connsiteX1" fmla="*/ 14082 w 14082"/>
                <a:gd name="connsiteY1" fmla="*/ 7041 h 14082"/>
                <a:gd name="connsiteX2" fmla="*/ 7041 w 14082"/>
                <a:gd name="connsiteY2" fmla="*/ 0 h 14082"/>
                <a:gd name="connsiteX3" fmla="*/ 0 w 14082"/>
                <a:gd name="connsiteY3" fmla="*/ 7041 h 14082"/>
                <a:gd name="connsiteX4" fmla="*/ 7041 w 14082"/>
                <a:gd name="connsiteY4" fmla="*/ 14082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2" h="14082">
                  <a:moveTo>
                    <a:pt x="7041" y="14082"/>
                  </a:moveTo>
                  <a:cubicBezTo>
                    <a:pt x="10953" y="14082"/>
                    <a:pt x="14082" y="10953"/>
                    <a:pt x="14082" y="7041"/>
                  </a:cubicBezTo>
                  <a:cubicBezTo>
                    <a:pt x="14082" y="3129"/>
                    <a:pt x="10953" y="0"/>
                    <a:pt x="7041" y="0"/>
                  </a:cubicBezTo>
                  <a:cubicBezTo>
                    <a:pt x="3129" y="0"/>
                    <a:pt x="0" y="3129"/>
                    <a:pt x="0" y="7041"/>
                  </a:cubicBezTo>
                  <a:cubicBezTo>
                    <a:pt x="0" y="10953"/>
                    <a:pt x="3129" y="14082"/>
                    <a:pt x="7041" y="140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2" name="图形 13">
              <a:extLst>
                <a:ext uri="{FF2B5EF4-FFF2-40B4-BE49-F238E27FC236}">
                  <a16:creationId xmlns:a16="http://schemas.microsoft.com/office/drawing/2014/main" id="{E4653E15-EEAD-6AE8-4C90-CD03E4AFE129}"/>
                </a:ext>
              </a:extLst>
            </p:cNvPr>
            <p:cNvSpPr/>
            <p:nvPr/>
          </p:nvSpPr>
          <p:spPr>
            <a:xfrm>
              <a:off x="7786201" y="2250375"/>
              <a:ext cx="24253" cy="24253"/>
            </a:xfrm>
            <a:custGeom>
              <a:avLst/>
              <a:gdLst>
                <a:gd name="connsiteX0" fmla="*/ 12205 w 24253"/>
                <a:gd name="connsiteY0" fmla="*/ 24253 h 24253"/>
                <a:gd name="connsiteX1" fmla="*/ 24253 w 24253"/>
                <a:gd name="connsiteY1" fmla="*/ 12205 h 24253"/>
                <a:gd name="connsiteX2" fmla="*/ 12205 w 24253"/>
                <a:gd name="connsiteY2" fmla="*/ 0 h 24253"/>
                <a:gd name="connsiteX3" fmla="*/ 0 w 24253"/>
                <a:gd name="connsiteY3" fmla="*/ 12205 h 24253"/>
                <a:gd name="connsiteX4" fmla="*/ 12205 w 24253"/>
                <a:gd name="connsiteY4" fmla="*/ 24253 h 2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3" h="24253">
                  <a:moveTo>
                    <a:pt x="12205" y="24253"/>
                  </a:moveTo>
                  <a:cubicBezTo>
                    <a:pt x="18933" y="24253"/>
                    <a:pt x="24253" y="18777"/>
                    <a:pt x="24253" y="12205"/>
                  </a:cubicBezTo>
                  <a:cubicBezTo>
                    <a:pt x="24253" y="5476"/>
                    <a:pt x="18776" y="0"/>
                    <a:pt x="12205" y="0"/>
                  </a:cubicBezTo>
                  <a:cubicBezTo>
                    <a:pt x="5476" y="0"/>
                    <a:pt x="0" y="5476"/>
                    <a:pt x="0" y="12205"/>
                  </a:cubicBezTo>
                  <a:cubicBezTo>
                    <a:pt x="156" y="18777"/>
                    <a:pt x="5633" y="24253"/>
                    <a:pt x="12205" y="24253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3" name="图形 13">
              <a:extLst>
                <a:ext uri="{FF2B5EF4-FFF2-40B4-BE49-F238E27FC236}">
                  <a16:creationId xmlns:a16="http://schemas.microsoft.com/office/drawing/2014/main" id="{A9A4CE0B-3ABC-3E2E-8D3C-E5D2E45DD651}"/>
                </a:ext>
              </a:extLst>
            </p:cNvPr>
            <p:cNvSpPr/>
            <p:nvPr/>
          </p:nvSpPr>
          <p:spPr>
            <a:xfrm>
              <a:off x="7850354" y="2350829"/>
              <a:ext cx="15021" cy="15021"/>
            </a:xfrm>
            <a:custGeom>
              <a:avLst/>
              <a:gdLst>
                <a:gd name="connsiteX0" fmla="*/ 15021 w 15021"/>
                <a:gd name="connsiteY0" fmla="*/ 7511 h 15021"/>
                <a:gd name="connsiteX1" fmla="*/ 7510 w 15021"/>
                <a:gd name="connsiteY1" fmla="*/ 15021 h 15021"/>
                <a:gd name="connsiteX2" fmla="*/ 0 w 15021"/>
                <a:gd name="connsiteY2" fmla="*/ 7511 h 15021"/>
                <a:gd name="connsiteX3" fmla="*/ 7510 w 15021"/>
                <a:gd name="connsiteY3" fmla="*/ 0 h 15021"/>
                <a:gd name="connsiteX4" fmla="*/ 15021 w 15021"/>
                <a:gd name="connsiteY4" fmla="*/ 751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15021" y="7511"/>
                  </a:moveTo>
                  <a:cubicBezTo>
                    <a:pt x="15021" y="11659"/>
                    <a:pt x="11658" y="15021"/>
                    <a:pt x="7510" y="15021"/>
                  </a:cubicBezTo>
                  <a:cubicBezTo>
                    <a:pt x="3362" y="15021"/>
                    <a:pt x="0" y="11659"/>
                    <a:pt x="0" y="7511"/>
                  </a:cubicBezTo>
                  <a:cubicBezTo>
                    <a:pt x="0" y="3363"/>
                    <a:pt x="3362" y="0"/>
                    <a:pt x="7510" y="0"/>
                  </a:cubicBezTo>
                  <a:cubicBezTo>
                    <a:pt x="11658" y="0"/>
                    <a:pt x="15021" y="3363"/>
                    <a:pt x="15021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4" name="图形 13">
              <a:extLst>
                <a:ext uri="{FF2B5EF4-FFF2-40B4-BE49-F238E27FC236}">
                  <a16:creationId xmlns:a16="http://schemas.microsoft.com/office/drawing/2014/main" id="{408FFED6-4F9C-6F22-E044-D2A1EC324834}"/>
                </a:ext>
              </a:extLst>
            </p:cNvPr>
            <p:cNvSpPr/>
            <p:nvPr/>
          </p:nvSpPr>
          <p:spPr>
            <a:xfrm>
              <a:off x="7904493" y="2449719"/>
              <a:ext cx="15021" cy="15021"/>
            </a:xfrm>
            <a:custGeom>
              <a:avLst/>
              <a:gdLst>
                <a:gd name="connsiteX0" fmla="*/ 7511 w 15021"/>
                <a:gd name="connsiteY0" fmla="*/ 15021 h 15021"/>
                <a:gd name="connsiteX1" fmla="*/ 15022 w 15021"/>
                <a:gd name="connsiteY1" fmla="*/ 7511 h 15021"/>
                <a:gd name="connsiteX2" fmla="*/ 7511 w 15021"/>
                <a:gd name="connsiteY2" fmla="*/ 0 h 15021"/>
                <a:gd name="connsiteX3" fmla="*/ 0 w 15021"/>
                <a:gd name="connsiteY3" fmla="*/ 7511 h 15021"/>
                <a:gd name="connsiteX4" fmla="*/ 7511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1" y="15021"/>
                  </a:moveTo>
                  <a:cubicBezTo>
                    <a:pt x="11735" y="15021"/>
                    <a:pt x="15022" y="11735"/>
                    <a:pt x="15022" y="7511"/>
                  </a:cubicBezTo>
                  <a:cubicBezTo>
                    <a:pt x="15022" y="3286"/>
                    <a:pt x="11579" y="0"/>
                    <a:pt x="7511" y="0"/>
                  </a:cubicBezTo>
                  <a:cubicBezTo>
                    <a:pt x="3442" y="0"/>
                    <a:pt x="0" y="3286"/>
                    <a:pt x="0" y="7511"/>
                  </a:cubicBezTo>
                  <a:cubicBezTo>
                    <a:pt x="0" y="11735"/>
                    <a:pt x="3442" y="15021"/>
                    <a:pt x="7511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5" name="图形 13">
              <a:extLst>
                <a:ext uri="{FF2B5EF4-FFF2-40B4-BE49-F238E27FC236}">
                  <a16:creationId xmlns:a16="http://schemas.microsoft.com/office/drawing/2014/main" id="{43F5F8C7-9FA4-CC64-AAB9-D16C118D1E4D}"/>
                </a:ext>
              </a:extLst>
            </p:cNvPr>
            <p:cNvSpPr/>
            <p:nvPr/>
          </p:nvSpPr>
          <p:spPr>
            <a:xfrm>
              <a:off x="7950495" y="2548296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430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6" name="图形 13">
              <a:extLst>
                <a:ext uri="{FF2B5EF4-FFF2-40B4-BE49-F238E27FC236}">
                  <a16:creationId xmlns:a16="http://schemas.microsoft.com/office/drawing/2014/main" id="{46C11299-9C6A-F56A-D887-42F83D4E36D7}"/>
                </a:ext>
              </a:extLst>
            </p:cNvPr>
            <p:cNvSpPr/>
            <p:nvPr/>
          </p:nvSpPr>
          <p:spPr>
            <a:xfrm>
              <a:off x="7998689" y="2657199"/>
              <a:ext cx="11578" cy="11578"/>
            </a:xfrm>
            <a:custGeom>
              <a:avLst/>
              <a:gdLst>
                <a:gd name="connsiteX0" fmla="*/ 5789 w 11578"/>
                <a:gd name="connsiteY0" fmla="*/ 11579 h 11578"/>
                <a:gd name="connsiteX1" fmla="*/ 11579 w 11578"/>
                <a:gd name="connsiteY1" fmla="*/ 5789 h 11578"/>
                <a:gd name="connsiteX2" fmla="*/ 5789 w 11578"/>
                <a:gd name="connsiteY2" fmla="*/ 0 h 11578"/>
                <a:gd name="connsiteX3" fmla="*/ 0 w 11578"/>
                <a:gd name="connsiteY3" fmla="*/ 5789 h 11578"/>
                <a:gd name="connsiteX4" fmla="*/ 5789 w 11578"/>
                <a:gd name="connsiteY4" fmla="*/ 11579 h 1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8" h="11578">
                  <a:moveTo>
                    <a:pt x="5789" y="11579"/>
                  </a:moveTo>
                  <a:cubicBezTo>
                    <a:pt x="9075" y="11579"/>
                    <a:pt x="11579" y="8919"/>
                    <a:pt x="11579" y="5789"/>
                  </a:cubicBezTo>
                  <a:cubicBezTo>
                    <a:pt x="11579" y="2504"/>
                    <a:pt x="8919" y="0"/>
                    <a:pt x="5789" y="0"/>
                  </a:cubicBezTo>
                  <a:cubicBezTo>
                    <a:pt x="2504" y="0"/>
                    <a:pt x="0" y="2660"/>
                    <a:pt x="0" y="5789"/>
                  </a:cubicBezTo>
                  <a:cubicBezTo>
                    <a:pt x="0" y="8919"/>
                    <a:pt x="2660" y="11579"/>
                    <a:pt x="5789" y="1157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7" name="图形 13">
              <a:extLst>
                <a:ext uri="{FF2B5EF4-FFF2-40B4-BE49-F238E27FC236}">
                  <a16:creationId xmlns:a16="http://schemas.microsoft.com/office/drawing/2014/main" id="{944F88D3-644A-2518-7266-2CD77C0489CB}"/>
                </a:ext>
              </a:extLst>
            </p:cNvPr>
            <p:cNvSpPr/>
            <p:nvPr/>
          </p:nvSpPr>
          <p:spPr>
            <a:xfrm>
              <a:off x="8034990" y="2761566"/>
              <a:ext cx="15021" cy="15021"/>
            </a:xfrm>
            <a:custGeom>
              <a:avLst/>
              <a:gdLst>
                <a:gd name="connsiteX0" fmla="*/ 7510 w 15021"/>
                <a:gd name="connsiteY0" fmla="*/ 15021 h 15021"/>
                <a:gd name="connsiteX1" fmla="*/ 15021 w 15021"/>
                <a:gd name="connsiteY1" fmla="*/ 7511 h 15021"/>
                <a:gd name="connsiteX2" fmla="*/ 7510 w 15021"/>
                <a:gd name="connsiteY2" fmla="*/ 0 h 15021"/>
                <a:gd name="connsiteX3" fmla="*/ 0 w 15021"/>
                <a:gd name="connsiteY3" fmla="*/ 7511 h 15021"/>
                <a:gd name="connsiteX4" fmla="*/ 7510 w 15021"/>
                <a:gd name="connsiteY4" fmla="*/ 15021 h 1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21" h="15021">
                  <a:moveTo>
                    <a:pt x="7510" y="15021"/>
                  </a:moveTo>
                  <a:cubicBezTo>
                    <a:pt x="11735" y="15021"/>
                    <a:pt x="15021" y="11735"/>
                    <a:pt x="15021" y="7511"/>
                  </a:cubicBezTo>
                  <a:cubicBezTo>
                    <a:pt x="15021" y="3286"/>
                    <a:pt x="11579" y="0"/>
                    <a:pt x="7510" y="0"/>
                  </a:cubicBezTo>
                  <a:cubicBezTo>
                    <a:pt x="3286" y="0"/>
                    <a:pt x="0" y="3286"/>
                    <a:pt x="0" y="7511"/>
                  </a:cubicBezTo>
                  <a:cubicBezTo>
                    <a:pt x="0" y="11735"/>
                    <a:pt x="3286" y="15021"/>
                    <a:pt x="7510" y="150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8" name="图形 13">
              <a:extLst>
                <a:ext uri="{FF2B5EF4-FFF2-40B4-BE49-F238E27FC236}">
                  <a16:creationId xmlns:a16="http://schemas.microsoft.com/office/drawing/2014/main" id="{04EE63EE-F6D3-96EB-43D1-F225F83AF2CF}"/>
                </a:ext>
              </a:extLst>
            </p:cNvPr>
            <p:cNvSpPr/>
            <p:nvPr/>
          </p:nvSpPr>
          <p:spPr>
            <a:xfrm>
              <a:off x="8066441" y="2868905"/>
              <a:ext cx="16585" cy="16742"/>
            </a:xfrm>
            <a:custGeom>
              <a:avLst/>
              <a:gdLst>
                <a:gd name="connsiteX0" fmla="*/ 8293 w 16585"/>
                <a:gd name="connsiteY0" fmla="*/ 16742 h 16742"/>
                <a:gd name="connsiteX1" fmla="*/ 16586 w 16585"/>
                <a:gd name="connsiteY1" fmla="*/ 8293 h 16742"/>
                <a:gd name="connsiteX2" fmla="*/ 8293 w 16585"/>
                <a:gd name="connsiteY2" fmla="*/ 0 h 16742"/>
                <a:gd name="connsiteX3" fmla="*/ 0 w 16585"/>
                <a:gd name="connsiteY3" fmla="*/ 8293 h 16742"/>
                <a:gd name="connsiteX4" fmla="*/ 8293 w 16585"/>
                <a:gd name="connsiteY4" fmla="*/ 16742 h 1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5" h="16742">
                  <a:moveTo>
                    <a:pt x="8293" y="16742"/>
                  </a:moveTo>
                  <a:cubicBezTo>
                    <a:pt x="12831" y="16742"/>
                    <a:pt x="16586" y="12987"/>
                    <a:pt x="16586" y="8293"/>
                  </a:cubicBezTo>
                  <a:cubicBezTo>
                    <a:pt x="16586" y="3599"/>
                    <a:pt x="12831" y="0"/>
                    <a:pt x="8293" y="0"/>
                  </a:cubicBezTo>
                  <a:cubicBezTo>
                    <a:pt x="3599" y="0"/>
                    <a:pt x="0" y="3755"/>
                    <a:pt x="0" y="8293"/>
                  </a:cubicBezTo>
                  <a:cubicBezTo>
                    <a:pt x="0" y="12831"/>
                    <a:pt x="3756" y="16742"/>
                    <a:pt x="8293" y="167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59" name="图形 13">
              <a:extLst>
                <a:ext uri="{FF2B5EF4-FFF2-40B4-BE49-F238E27FC236}">
                  <a16:creationId xmlns:a16="http://schemas.microsoft.com/office/drawing/2014/main" id="{235A43EE-39FE-E400-60DA-133B6149173A}"/>
                </a:ext>
              </a:extLst>
            </p:cNvPr>
            <p:cNvSpPr/>
            <p:nvPr/>
          </p:nvSpPr>
          <p:spPr>
            <a:xfrm>
              <a:off x="8098361" y="2983754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252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252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0" name="图形 13">
              <a:extLst>
                <a:ext uri="{FF2B5EF4-FFF2-40B4-BE49-F238E27FC236}">
                  <a16:creationId xmlns:a16="http://schemas.microsoft.com/office/drawing/2014/main" id="{327C8821-7519-87B0-1C13-19DA72CAC618}"/>
                </a:ext>
              </a:extLst>
            </p:cNvPr>
            <p:cNvSpPr/>
            <p:nvPr/>
          </p:nvSpPr>
          <p:spPr>
            <a:xfrm>
              <a:off x="8119015" y="3094692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7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538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1" name="图形 13">
              <a:extLst>
                <a:ext uri="{FF2B5EF4-FFF2-40B4-BE49-F238E27FC236}">
                  <a16:creationId xmlns:a16="http://schemas.microsoft.com/office/drawing/2014/main" id="{60D4A736-8AC2-5291-A652-031680983F61}"/>
                </a:ext>
              </a:extLst>
            </p:cNvPr>
            <p:cNvSpPr/>
            <p:nvPr/>
          </p:nvSpPr>
          <p:spPr>
            <a:xfrm>
              <a:off x="8134349" y="3207039"/>
              <a:ext cx="5007" cy="5006"/>
            </a:xfrm>
            <a:custGeom>
              <a:avLst/>
              <a:gdLst>
                <a:gd name="connsiteX0" fmla="*/ 2504 w 5007"/>
                <a:gd name="connsiteY0" fmla="*/ 5007 h 5006"/>
                <a:gd name="connsiteX1" fmla="*/ 5007 w 5007"/>
                <a:gd name="connsiteY1" fmla="*/ 2503 h 5006"/>
                <a:gd name="connsiteX2" fmla="*/ 2504 w 5007"/>
                <a:gd name="connsiteY2" fmla="*/ 0 h 5006"/>
                <a:gd name="connsiteX3" fmla="*/ 0 w 5007"/>
                <a:gd name="connsiteY3" fmla="*/ 2503 h 5006"/>
                <a:gd name="connsiteX4" fmla="*/ 2504 w 5007"/>
                <a:gd name="connsiteY4" fmla="*/ 5007 h 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6">
                  <a:moveTo>
                    <a:pt x="2504" y="5007"/>
                  </a:moveTo>
                  <a:cubicBezTo>
                    <a:pt x="3912" y="5007"/>
                    <a:pt x="5007" y="3912"/>
                    <a:pt x="5007" y="2503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3"/>
                  </a:cubicBezTo>
                  <a:cubicBezTo>
                    <a:pt x="0" y="3755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2" name="图形 13">
              <a:extLst>
                <a:ext uri="{FF2B5EF4-FFF2-40B4-BE49-F238E27FC236}">
                  <a16:creationId xmlns:a16="http://schemas.microsoft.com/office/drawing/2014/main" id="{5D049BBA-4CF4-DE49-0D25-E215812CC54D}"/>
                </a:ext>
              </a:extLst>
            </p:cNvPr>
            <p:cNvSpPr/>
            <p:nvPr/>
          </p:nvSpPr>
          <p:spPr>
            <a:xfrm>
              <a:off x="8143268" y="3319385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4 h 5007"/>
                <a:gd name="connsiteX2" fmla="*/ 2504 w 5007"/>
                <a:gd name="connsiteY2" fmla="*/ 0 h 5007"/>
                <a:gd name="connsiteX3" fmla="*/ 0 w 5007"/>
                <a:gd name="connsiteY3" fmla="*/ 2504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3" name="图形 13">
              <a:extLst>
                <a:ext uri="{FF2B5EF4-FFF2-40B4-BE49-F238E27FC236}">
                  <a16:creationId xmlns:a16="http://schemas.microsoft.com/office/drawing/2014/main" id="{21D3A2A3-6446-7CAD-1BF3-CFC36345ACC4}"/>
                </a:ext>
              </a:extLst>
            </p:cNvPr>
            <p:cNvSpPr/>
            <p:nvPr/>
          </p:nvSpPr>
          <p:spPr>
            <a:xfrm>
              <a:off x="8273921" y="3434078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7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4" name="图形 13">
              <a:extLst>
                <a:ext uri="{FF2B5EF4-FFF2-40B4-BE49-F238E27FC236}">
                  <a16:creationId xmlns:a16="http://schemas.microsoft.com/office/drawing/2014/main" id="{41CABEF0-3F33-B7F9-27DA-22040176D8FD}"/>
                </a:ext>
              </a:extLst>
            </p:cNvPr>
            <p:cNvSpPr/>
            <p:nvPr/>
          </p:nvSpPr>
          <p:spPr>
            <a:xfrm>
              <a:off x="8271105" y="3546894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156" y="0"/>
                    <a:pt x="0" y="156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5" name="图形 13">
              <a:extLst>
                <a:ext uri="{FF2B5EF4-FFF2-40B4-BE49-F238E27FC236}">
                  <a16:creationId xmlns:a16="http://schemas.microsoft.com/office/drawing/2014/main" id="{85C3DBD9-C9B0-C653-671B-3A2DED1F76A9}"/>
                </a:ext>
              </a:extLst>
            </p:cNvPr>
            <p:cNvSpPr/>
            <p:nvPr/>
          </p:nvSpPr>
          <p:spPr>
            <a:xfrm>
              <a:off x="8262656" y="3659396"/>
              <a:ext cx="938" cy="939"/>
            </a:xfrm>
            <a:custGeom>
              <a:avLst/>
              <a:gdLst>
                <a:gd name="connsiteX0" fmla="*/ 469 w 938"/>
                <a:gd name="connsiteY0" fmla="*/ 939 h 939"/>
                <a:gd name="connsiteX1" fmla="*/ 939 w 938"/>
                <a:gd name="connsiteY1" fmla="*/ 469 h 939"/>
                <a:gd name="connsiteX2" fmla="*/ 469 w 938"/>
                <a:gd name="connsiteY2" fmla="*/ 0 h 939"/>
                <a:gd name="connsiteX3" fmla="*/ 0 w 938"/>
                <a:gd name="connsiteY3" fmla="*/ 469 h 939"/>
                <a:gd name="connsiteX4" fmla="*/ 469 w 938"/>
                <a:gd name="connsiteY4" fmla="*/ 939 h 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9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7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6" name="图形 13">
              <a:extLst>
                <a:ext uri="{FF2B5EF4-FFF2-40B4-BE49-F238E27FC236}">
                  <a16:creationId xmlns:a16="http://schemas.microsoft.com/office/drawing/2014/main" id="{F1488D7C-9DD6-7EF6-B823-42ACDB7EFE5D}"/>
                </a:ext>
              </a:extLst>
            </p:cNvPr>
            <p:cNvSpPr/>
            <p:nvPr/>
          </p:nvSpPr>
          <p:spPr>
            <a:xfrm>
              <a:off x="8248729" y="3771273"/>
              <a:ext cx="939" cy="938"/>
            </a:xfrm>
            <a:custGeom>
              <a:avLst/>
              <a:gdLst>
                <a:gd name="connsiteX0" fmla="*/ 469 w 939"/>
                <a:gd name="connsiteY0" fmla="*/ 939 h 938"/>
                <a:gd name="connsiteX1" fmla="*/ 939 w 939"/>
                <a:gd name="connsiteY1" fmla="*/ 469 h 938"/>
                <a:gd name="connsiteX2" fmla="*/ 469 w 939"/>
                <a:gd name="connsiteY2" fmla="*/ 0 h 938"/>
                <a:gd name="connsiteX3" fmla="*/ 0 w 939"/>
                <a:gd name="connsiteY3" fmla="*/ 469 h 938"/>
                <a:gd name="connsiteX4" fmla="*/ 469 w 939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3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7" name="图形 13">
              <a:extLst>
                <a:ext uri="{FF2B5EF4-FFF2-40B4-BE49-F238E27FC236}">
                  <a16:creationId xmlns:a16="http://schemas.microsoft.com/office/drawing/2014/main" id="{2A9BFE97-C544-7A6C-7C25-947AEDBEA027}"/>
                </a:ext>
              </a:extLst>
            </p:cNvPr>
            <p:cNvSpPr/>
            <p:nvPr/>
          </p:nvSpPr>
          <p:spPr>
            <a:xfrm>
              <a:off x="8203979" y="3992210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157" y="0"/>
                    <a:pt x="0" y="156"/>
                    <a:pt x="0" y="469"/>
                  </a:cubicBezTo>
                  <a:cubicBezTo>
                    <a:pt x="157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8" name="图形 13">
              <a:extLst>
                <a:ext uri="{FF2B5EF4-FFF2-40B4-BE49-F238E27FC236}">
                  <a16:creationId xmlns:a16="http://schemas.microsoft.com/office/drawing/2014/main" id="{7039C593-A540-3FC9-9D65-F85147F9FACC}"/>
                </a:ext>
              </a:extLst>
            </p:cNvPr>
            <p:cNvSpPr/>
            <p:nvPr/>
          </p:nvSpPr>
          <p:spPr>
            <a:xfrm>
              <a:off x="8173467" y="4100801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3" y="939"/>
                    <a:pt x="939" y="782"/>
                    <a:pt x="939" y="469"/>
                  </a:cubicBezTo>
                  <a:cubicBezTo>
                    <a:pt x="939" y="313"/>
                    <a:pt x="783" y="0"/>
                    <a:pt x="469" y="0"/>
                  </a:cubicBezTo>
                  <a:cubicBezTo>
                    <a:pt x="157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69" name="图形 13">
              <a:extLst>
                <a:ext uri="{FF2B5EF4-FFF2-40B4-BE49-F238E27FC236}">
                  <a16:creationId xmlns:a16="http://schemas.microsoft.com/office/drawing/2014/main" id="{66B1267E-8BAC-78E1-8CE9-143D7E86DC84}"/>
                </a:ext>
              </a:extLst>
            </p:cNvPr>
            <p:cNvSpPr/>
            <p:nvPr/>
          </p:nvSpPr>
          <p:spPr>
            <a:xfrm>
              <a:off x="8137479" y="420782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7" y="626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0" name="图形 13">
              <a:extLst>
                <a:ext uri="{FF2B5EF4-FFF2-40B4-BE49-F238E27FC236}">
                  <a16:creationId xmlns:a16="http://schemas.microsoft.com/office/drawing/2014/main" id="{F2D01F17-4EFF-2211-A93F-91BA55B13B29}"/>
                </a:ext>
              </a:extLst>
            </p:cNvPr>
            <p:cNvSpPr/>
            <p:nvPr/>
          </p:nvSpPr>
          <p:spPr>
            <a:xfrm>
              <a:off x="8096014" y="4312506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1" name="图形 13">
              <a:extLst>
                <a:ext uri="{FF2B5EF4-FFF2-40B4-BE49-F238E27FC236}">
                  <a16:creationId xmlns:a16="http://schemas.microsoft.com/office/drawing/2014/main" id="{FE3B33A7-52FD-F5A3-8037-FABB62BA876B}"/>
                </a:ext>
              </a:extLst>
            </p:cNvPr>
            <p:cNvSpPr/>
            <p:nvPr/>
          </p:nvSpPr>
          <p:spPr>
            <a:xfrm>
              <a:off x="8050011" y="4415621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7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626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2" name="图形 13">
              <a:extLst>
                <a:ext uri="{FF2B5EF4-FFF2-40B4-BE49-F238E27FC236}">
                  <a16:creationId xmlns:a16="http://schemas.microsoft.com/office/drawing/2014/main" id="{2B17C5C5-AE89-950E-1836-89BFD8102AD9}"/>
                </a:ext>
              </a:extLst>
            </p:cNvPr>
            <p:cNvSpPr/>
            <p:nvPr/>
          </p:nvSpPr>
          <p:spPr>
            <a:xfrm>
              <a:off x="7815148" y="4799913"/>
              <a:ext cx="938" cy="939"/>
            </a:xfrm>
            <a:custGeom>
              <a:avLst/>
              <a:gdLst>
                <a:gd name="connsiteX0" fmla="*/ 469 w 938"/>
                <a:gd name="connsiteY0" fmla="*/ 939 h 939"/>
                <a:gd name="connsiteX1" fmla="*/ 939 w 938"/>
                <a:gd name="connsiteY1" fmla="*/ 469 h 939"/>
                <a:gd name="connsiteX2" fmla="*/ 469 w 938"/>
                <a:gd name="connsiteY2" fmla="*/ 0 h 939"/>
                <a:gd name="connsiteX3" fmla="*/ 0 w 938"/>
                <a:gd name="connsiteY3" fmla="*/ 469 h 939"/>
                <a:gd name="connsiteX4" fmla="*/ 469 w 938"/>
                <a:gd name="connsiteY4" fmla="*/ 939 h 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9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2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3" name="图形 13">
              <a:extLst>
                <a:ext uri="{FF2B5EF4-FFF2-40B4-BE49-F238E27FC236}">
                  <a16:creationId xmlns:a16="http://schemas.microsoft.com/office/drawing/2014/main" id="{5EF5EDE2-B420-3F06-F1D5-7D86BEC0CFB3}"/>
                </a:ext>
              </a:extLst>
            </p:cNvPr>
            <p:cNvSpPr/>
            <p:nvPr/>
          </p:nvSpPr>
          <p:spPr>
            <a:xfrm>
              <a:off x="7670099" y="497265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4" name="图形 13">
              <a:extLst>
                <a:ext uri="{FF2B5EF4-FFF2-40B4-BE49-F238E27FC236}">
                  <a16:creationId xmlns:a16="http://schemas.microsoft.com/office/drawing/2014/main" id="{561F0644-6BF6-8CF2-2C25-E5A8DAF8903E}"/>
                </a:ext>
              </a:extLst>
            </p:cNvPr>
            <p:cNvSpPr/>
            <p:nvPr/>
          </p:nvSpPr>
          <p:spPr>
            <a:xfrm>
              <a:off x="7591394" y="505339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5" name="图形 13">
              <a:extLst>
                <a:ext uri="{FF2B5EF4-FFF2-40B4-BE49-F238E27FC236}">
                  <a16:creationId xmlns:a16="http://schemas.microsoft.com/office/drawing/2014/main" id="{25B0547D-E386-5679-FE50-FC29A4141BDB}"/>
                </a:ext>
              </a:extLst>
            </p:cNvPr>
            <p:cNvSpPr/>
            <p:nvPr/>
          </p:nvSpPr>
          <p:spPr>
            <a:xfrm>
              <a:off x="7043902" y="5446921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6" name="图形 13">
              <a:extLst>
                <a:ext uri="{FF2B5EF4-FFF2-40B4-BE49-F238E27FC236}">
                  <a16:creationId xmlns:a16="http://schemas.microsoft.com/office/drawing/2014/main" id="{A6466293-7A4D-8420-D402-DBC38D3CB2AC}"/>
                </a:ext>
              </a:extLst>
            </p:cNvPr>
            <p:cNvSpPr/>
            <p:nvPr/>
          </p:nvSpPr>
          <p:spPr>
            <a:xfrm>
              <a:off x="3850639" y="2767512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626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7" name="图形 13">
              <a:extLst>
                <a:ext uri="{FF2B5EF4-FFF2-40B4-BE49-F238E27FC236}">
                  <a16:creationId xmlns:a16="http://schemas.microsoft.com/office/drawing/2014/main" id="{E4FF0B2F-82B4-07DA-B8CC-2A2DDAF5DB69}"/>
                </a:ext>
              </a:extLst>
            </p:cNvPr>
            <p:cNvSpPr/>
            <p:nvPr/>
          </p:nvSpPr>
          <p:spPr>
            <a:xfrm>
              <a:off x="3886470" y="2660485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8" name="图形 13">
              <a:extLst>
                <a:ext uri="{FF2B5EF4-FFF2-40B4-BE49-F238E27FC236}">
                  <a16:creationId xmlns:a16="http://schemas.microsoft.com/office/drawing/2014/main" id="{D3FA8BE1-795E-7F78-949C-A4B5E43D07DF}"/>
                </a:ext>
              </a:extLst>
            </p:cNvPr>
            <p:cNvSpPr/>
            <p:nvPr/>
          </p:nvSpPr>
          <p:spPr>
            <a:xfrm>
              <a:off x="3974094" y="2452692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79" name="图形 13">
              <a:extLst>
                <a:ext uri="{FF2B5EF4-FFF2-40B4-BE49-F238E27FC236}">
                  <a16:creationId xmlns:a16="http://schemas.microsoft.com/office/drawing/2014/main" id="{D4EB2D9E-696B-CB71-4621-E45F8227FA8E}"/>
                </a:ext>
              </a:extLst>
            </p:cNvPr>
            <p:cNvSpPr/>
            <p:nvPr/>
          </p:nvSpPr>
          <p:spPr>
            <a:xfrm>
              <a:off x="4025573" y="2352394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156" y="0"/>
                    <a:pt x="0" y="156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0" name="图形 13">
              <a:extLst>
                <a:ext uri="{FF2B5EF4-FFF2-40B4-BE49-F238E27FC236}">
                  <a16:creationId xmlns:a16="http://schemas.microsoft.com/office/drawing/2014/main" id="{AFB6C7A3-FF3A-874E-A165-FE28BF874A7F}"/>
                </a:ext>
              </a:extLst>
            </p:cNvPr>
            <p:cNvSpPr/>
            <p:nvPr/>
          </p:nvSpPr>
          <p:spPr>
            <a:xfrm>
              <a:off x="4081903" y="2254756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6" y="626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1" name="图形 13">
              <a:extLst>
                <a:ext uri="{FF2B5EF4-FFF2-40B4-BE49-F238E27FC236}">
                  <a16:creationId xmlns:a16="http://schemas.microsoft.com/office/drawing/2014/main" id="{DD488A28-7126-1BE5-79DB-70F081DA71FD}"/>
                </a:ext>
              </a:extLst>
            </p:cNvPr>
            <p:cNvSpPr/>
            <p:nvPr/>
          </p:nvSpPr>
          <p:spPr>
            <a:xfrm>
              <a:off x="4143083" y="2159935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2" name="图形 13">
              <a:extLst>
                <a:ext uri="{FF2B5EF4-FFF2-40B4-BE49-F238E27FC236}">
                  <a16:creationId xmlns:a16="http://schemas.microsoft.com/office/drawing/2014/main" id="{D3F7A1D6-643F-65A6-CCFE-F1E9B66A19EA}"/>
                </a:ext>
              </a:extLst>
            </p:cNvPr>
            <p:cNvSpPr/>
            <p:nvPr/>
          </p:nvSpPr>
          <p:spPr>
            <a:xfrm>
              <a:off x="4208957" y="2068399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3" name="图形 13">
              <a:extLst>
                <a:ext uri="{FF2B5EF4-FFF2-40B4-BE49-F238E27FC236}">
                  <a16:creationId xmlns:a16="http://schemas.microsoft.com/office/drawing/2014/main" id="{E0213C13-AAE0-0A9B-E18D-C5C571DADC73}"/>
                </a:ext>
              </a:extLst>
            </p:cNvPr>
            <p:cNvSpPr/>
            <p:nvPr/>
          </p:nvSpPr>
          <p:spPr>
            <a:xfrm>
              <a:off x="4279213" y="1980149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4" name="图形 13">
              <a:extLst>
                <a:ext uri="{FF2B5EF4-FFF2-40B4-BE49-F238E27FC236}">
                  <a16:creationId xmlns:a16="http://schemas.microsoft.com/office/drawing/2014/main" id="{9F2A4912-6C65-B439-24AD-92CE143F20F4}"/>
                </a:ext>
              </a:extLst>
            </p:cNvPr>
            <p:cNvSpPr/>
            <p:nvPr/>
          </p:nvSpPr>
          <p:spPr>
            <a:xfrm>
              <a:off x="4353850" y="1895655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5" name="图形 13">
              <a:extLst>
                <a:ext uri="{FF2B5EF4-FFF2-40B4-BE49-F238E27FC236}">
                  <a16:creationId xmlns:a16="http://schemas.microsoft.com/office/drawing/2014/main" id="{A5E4AE0A-261C-73A6-2878-6200B7F69F14}"/>
                </a:ext>
              </a:extLst>
            </p:cNvPr>
            <p:cNvSpPr/>
            <p:nvPr/>
          </p:nvSpPr>
          <p:spPr>
            <a:xfrm>
              <a:off x="4432711" y="1814916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6" name="图形 13">
              <a:extLst>
                <a:ext uri="{FF2B5EF4-FFF2-40B4-BE49-F238E27FC236}">
                  <a16:creationId xmlns:a16="http://schemas.microsoft.com/office/drawing/2014/main" id="{8FD8CE50-D59D-B438-60AE-238F10637AD8}"/>
                </a:ext>
              </a:extLst>
            </p:cNvPr>
            <p:cNvSpPr/>
            <p:nvPr/>
          </p:nvSpPr>
          <p:spPr>
            <a:xfrm>
              <a:off x="4515015" y="1737932"/>
              <a:ext cx="1564" cy="1564"/>
            </a:xfrm>
            <a:custGeom>
              <a:avLst/>
              <a:gdLst>
                <a:gd name="connsiteX0" fmla="*/ 1565 w 1564"/>
                <a:gd name="connsiteY0" fmla="*/ 782 h 1564"/>
                <a:gd name="connsiteX1" fmla="*/ 782 w 1564"/>
                <a:gd name="connsiteY1" fmla="*/ 1565 h 1564"/>
                <a:gd name="connsiteX2" fmla="*/ 0 w 1564"/>
                <a:gd name="connsiteY2" fmla="*/ 782 h 1564"/>
                <a:gd name="connsiteX3" fmla="*/ 782 w 1564"/>
                <a:gd name="connsiteY3" fmla="*/ 0 h 1564"/>
                <a:gd name="connsiteX4" fmla="*/ 1565 w 1564"/>
                <a:gd name="connsiteY4" fmla="*/ 782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1565" y="782"/>
                  </a:moveTo>
                  <a:cubicBezTo>
                    <a:pt x="1565" y="1214"/>
                    <a:pt x="1214" y="1565"/>
                    <a:pt x="782" y="1565"/>
                  </a:cubicBezTo>
                  <a:cubicBezTo>
                    <a:pt x="350" y="1565"/>
                    <a:pt x="0" y="1214"/>
                    <a:pt x="0" y="782"/>
                  </a:cubicBezTo>
                  <a:cubicBezTo>
                    <a:pt x="0" y="350"/>
                    <a:pt x="350" y="0"/>
                    <a:pt x="782" y="0"/>
                  </a:cubicBezTo>
                  <a:cubicBezTo>
                    <a:pt x="1214" y="0"/>
                    <a:pt x="1565" y="350"/>
                    <a:pt x="1565" y="7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7" name="图形 13">
              <a:extLst>
                <a:ext uri="{FF2B5EF4-FFF2-40B4-BE49-F238E27FC236}">
                  <a16:creationId xmlns:a16="http://schemas.microsoft.com/office/drawing/2014/main" id="{E341A507-081E-D9A2-06F7-18C8399AA7A1}"/>
                </a:ext>
              </a:extLst>
            </p:cNvPr>
            <p:cNvSpPr/>
            <p:nvPr/>
          </p:nvSpPr>
          <p:spPr>
            <a:xfrm>
              <a:off x="4601387" y="1665486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095"/>
                    <a:pt x="1565" y="782"/>
                  </a:cubicBezTo>
                  <a:cubicBezTo>
                    <a:pt x="1565" y="469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8" name="图形 13">
              <a:extLst>
                <a:ext uri="{FF2B5EF4-FFF2-40B4-BE49-F238E27FC236}">
                  <a16:creationId xmlns:a16="http://schemas.microsoft.com/office/drawing/2014/main" id="{4CE901AC-27E2-1A84-A427-4736778C49D8}"/>
                </a:ext>
              </a:extLst>
            </p:cNvPr>
            <p:cNvSpPr/>
            <p:nvPr/>
          </p:nvSpPr>
          <p:spPr>
            <a:xfrm>
              <a:off x="4691358" y="1597421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89" name="图形 13">
              <a:extLst>
                <a:ext uri="{FF2B5EF4-FFF2-40B4-BE49-F238E27FC236}">
                  <a16:creationId xmlns:a16="http://schemas.microsoft.com/office/drawing/2014/main" id="{2BBF7D75-4FA0-9727-DD83-366B575C43D3}"/>
                </a:ext>
              </a:extLst>
            </p:cNvPr>
            <p:cNvSpPr/>
            <p:nvPr/>
          </p:nvSpPr>
          <p:spPr>
            <a:xfrm>
              <a:off x="4784458" y="1533894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095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0" name="图形 13">
              <a:extLst>
                <a:ext uri="{FF2B5EF4-FFF2-40B4-BE49-F238E27FC236}">
                  <a16:creationId xmlns:a16="http://schemas.microsoft.com/office/drawing/2014/main" id="{C530719E-FEC9-A7B3-F30E-324FF69DD3A2}"/>
                </a:ext>
              </a:extLst>
            </p:cNvPr>
            <p:cNvSpPr/>
            <p:nvPr/>
          </p:nvSpPr>
          <p:spPr>
            <a:xfrm>
              <a:off x="4879436" y="1473809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1" name="图形 13">
              <a:extLst>
                <a:ext uri="{FF2B5EF4-FFF2-40B4-BE49-F238E27FC236}">
                  <a16:creationId xmlns:a16="http://schemas.microsoft.com/office/drawing/2014/main" id="{028D07D2-B7BD-9E72-E762-CBDFDAAF99B9}"/>
                </a:ext>
              </a:extLst>
            </p:cNvPr>
            <p:cNvSpPr/>
            <p:nvPr/>
          </p:nvSpPr>
          <p:spPr>
            <a:xfrm>
              <a:off x="4979265" y="1420609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2" name="图形 13">
              <a:extLst>
                <a:ext uri="{FF2B5EF4-FFF2-40B4-BE49-F238E27FC236}">
                  <a16:creationId xmlns:a16="http://schemas.microsoft.com/office/drawing/2014/main" id="{E1363848-E21E-3F3E-91DF-58F2F0A4DEEC}"/>
                </a:ext>
              </a:extLst>
            </p:cNvPr>
            <p:cNvSpPr/>
            <p:nvPr/>
          </p:nvSpPr>
          <p:spPr>
            <a:xfrm>
              <a:off x="5079719" y="1370382"/>
              <a:ext cx="5007" cy="5007"/>
            </a:xfrm>
            <a:custGeom>
              <a:avLst/>
              <a:gdLst>
                <a:gd name="connsiteX0" fmla="*/ 2503 w 5007"/>
                <a:gd name="connsiteY0" fmla="*/ 5007 h 5007"/>
                <a:gd name="connsiteX1" fmla="*/ 5007 w 5007"/>
                <a:gd name="connsiteY1" fmla="*/ 2504 h 5007"/>
                <a:gd name="connsiteX2" fmla="*/ 2503 w 5007"/>
                <a:gd name="connsiteY2" fmla="*/ 0 h 5007"/>
                <a:gd name="connsiteX3" fmla="*/ 0 w 5007"/>
                <a:gd name="connsiteY3" fmla="*/ 2504 h 5007"/>
                <a:gd name="connsiteX4" fmla="*/ 2503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3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3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3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3" name="图形 13">
              <a:extLst>
                <a:ext uri="{FF2B5EF4-FFF2-40B4-BE49-F238E27FC236}">
                  <a16:creationId xmlns:a16="http://schemas.microsoft.com/office/drawing/2014/main" id="{1826981D-B606-3398-B2E0-E7231702C647}"/>
                </a:ext>
              </a:extLst>
            </p:cNvPr>
            <p:cNvSpPr/>
            <p:nvPr/>
          </p:nvSpPr>
          <p:spPr>
            <a:xfrm>
              <a:off x="5185650" y="1328604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4" name="图形 13">
              <a:extLst>
                <a:ext uri="{FF2B5EF4-FFF2-40B4-BE49-F238E27FC236}">
                  <a16:creationId xmlns:a16="http://schemas.microsoft.com/office/drawing/2014/main" id="{F43E1D12-6C63-195F-16A9-0D1196C92FB7}"/>
                </a:ext>
              </a:extLst>
            </p:cNvPr>
            <p:cNvSpPr/>
            <p:nvPr/>
          </p:nvSpPr>
          <p:spPr>
            <a:xfrm>
              <a:off x="5290799" y="1289330"/>
              <a:ext cx="2503" cy="2503"/>
            </a:xfrm>
            <a:custGeom>
              <a:avLst/>
              <a:gdLst>
                <a:gd name="connsiteX0" fmla="*/ 2503 w 2503"/>
                <a:gd name="connsiteY0" fmla="*/ 1252 h 2503"/>
                <a:gd name="connsiteX1" fmla="*/ 1252 w 2503"/>
                <a:gd name="connsiteY1" fmla="*/ 2504 h 2503"/>
                <a:gd name="connsiteX2" fmla="*/ 0 w 2503"/>
                <a:gd name="connsiteY2" fmla="*/ 1252 h 2503"/>
                <a:gd name="connsiteX3" fmla="*/ 1252 w 2503"/>
                <a:gd name="connsiteY3" fmla="*/ 0 h 2503"/>
                <a:gd name="connsiteX4" fmla="*/ 2503 w 2503"/>
                <a:gd name="connsiteY4" fmla="*/ 1252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2503" y="1252"/>
                  </a:moveTo>
                  <a:cubicBezTo>
                    <a:pt x="2503" y="1943"/>
                    <a:pt x="1943" y="2504"/>
                    <a:pt x="1252" y="2504"/>
                  </a:cubicBezTo>
                  <a:cubicBezTo>
                    <a:pt x="560" y="2504"/>
                    <a:pt x="0" y="1943"/>
                    <a:pt x="0" y="1252"/>
                  </a:cubicBezTo>
                  <a:cubicBezTo>
                    <a:pt x="0" y="560"/>
                    <a:pt x="560" y="0"/>
                    <a:pt x="1252" y="0"/>
                  </a:cubicBezTo>
                  <a:cubicBezTo>
                    <a:pt x="1943" y="0"/>
                    <a:pt x="2503" y="560"/>
                    <a:pt x="2503" y="125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5" name="图形 13">
              <a:extLst>
                <a:ext uri="{FF2B5EF4-FFF2-40B4-BE49-F238E27FC236}">
                  <a16:creationId xmlns:a16="http://schemas.microsoft.com/office/drawing/2014/main" id="{9D2F51D2-8C67-61ED-6187-56708DBF1911}"/>
                </a:ext>
              </a:extLst>
            </p:cNvPr>
            <p:cNvSpPr/>
            <p:nvPr/>
          </p:nvSpPr>
          <p:spPr>
            <a:xfrm>
              <a:off x="5397825" y="1255219"/>
              <a:ext cx="4068" cy="4068"/>
            </a:xfrm>
            <a:custGeom>
              <a:avLst/>
              <a:gdLst>
                <a:gd name="connsiteX0" fmla="*/ 4068 w 4068"/>
                <a:gd name="connsiteY0" fmla="*/ 2034 h 4068"/>
                <a:gd name="connsiteX1" fmla="*/ 2034 w 4068"/>
                <a:gd name="connsiteY1" fmla="*/ 4068 h 4068"/>
                <a:gd name="connsiteX2" fmla="*/ 0 w 4068"/>
                <a:gd name="connsiteY2" fmla="*/ 2034 h 4068"/>
                <a:gd name="connsiteX3" fmla="*/ 2034 w 4068"/>
                <a:gd name="connsiteY3" fmla="*/ 0 h 4068"/>
                <a:gd name="connsiteX4" fmla="*/ 4068 w 4068"/>
                <a:gd name="connsiteY4" fmla="*/ 2034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4068" y="2034"/>
                  </a:moveTo>
                  <a:cubicBezTo>
                    <a:pt x="4068" y="3158"/>
                    <a:pt x="3158" y="4068"/>
                    <a:pt x="2034" y="4068"/>
                  </a:cubicBezTo>
                  <a:cubicBezTo>
                    <a:pt x="911" y="4068"/>
                    <a:pt x="0" y="3158"/>
                    <a:pt x="0" y="2034"/>
                  </a:cubicBezTo>
                  <a:cubicBezTo>
                    <a:pt x="0" y="911"/>
                    <a:pt x="911" y="0"/>
                    <a:pt x="2034" y="0"/>
                  </a:cubicBezTo>
                  <a:cubicBezTo>
                    <a:pt x="3158" y="0"/>
                    <a:pt x="4068" y="911"/>
                    <a:pt x="4068" y="203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6" name="图形 13">
              <a:extLst>
                <a:ext uri="{FF2B5EF4-FFF2-40B4-BE49-F238E27FC236}">
                  <a16:creationId xmlns:a16="http://schemas.microsoft.com/office/drawing/2014/main" id="{6963E9A0-9378-7F56-89CF-B7C09873E59D}"/>
                </a:ext>
              </a:extLst>
            </p:cNvPr>
            <p:cNvSpPr/>
            <p:nvPr/>
          </p:nvSpPr>
          <p:spPr>
            <a:xfrm>
              <a:off x="5506260" y="1226429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694"/>
                    <a:pt x="1252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7" name="图形 13">
              <a:extLst>
                <a:ext uri="{FF2B5EF4-FFF2-40B4-BE49-F238E27FC236}">
                  <a16:creationId xmlns:a16="http://schemas.microsoft.com/office/drawing/2014/main" id="{D6A91358-A199-B7F8-61E3-4E1E74815914}"/>
                </a:ext>
              </a:extLst>
            </p:cNvPr>
            <p:cNvSpPr/>
            <p:nvPr/>
          </p:nvSpPr>
          <p:spPr>
            <a:xfrm>
              <a:off x="5618919" y="1206244"/>
              <a:ext cx="1564" cy="1564"/>
            </a:xfrm>
            <a:custGeom>
              <a:avLst/>
              <a:gdLst>
                <a:gd name="connsiteX0" fmla="*/ 1565 w 1564"/>
                <a:gd name="connsiteY0" fmla="*/ 782 h 1564"/>
                <a:gd name="connsiteX1" fmla="*/ 782 w 1564"/>
                <a:gd name="connsiteY1" fmla="*/ 1565 h 1564"/>
                <a:gd name="connsiteX2" fmla="*/ 0 w 1564"/>
                <a:gd name="connsiteY2" fmla="*/ 782 h 1564"/>
                <a:gd name="connsiteX3" fmla="*/ 782 w 1564"/>
                <a:gd name="connsiteY3" fmla="*/ 0 h 1564"/>
                <a:gd name="connsiteX4" fmla="*/ 1565 w 1564"/>
                <a:gd name="connsiteY4" fmla="*/ 782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1565" y="782"/>
                  </a:moveTo>
                  <a:cubicBezTo>
                    <a:pt x="1565" y="1214"/>
                    <a:pt x="1214" y="1565"/>
                    <a:pt x="782" y="1565"/>
                  </a:cubicBezTo>
                  <a:cubicBezTo>
                    <a:pt x="350" y="1565"/>
                    <a:pt x="0" y="1214"/>
                    <a:pt x="0" y="782"/>
                  </a:cubicBezTo>
                  <a:cubicBezTo>
                    <a:pt x="0" y="350"/>
                    <a:pt x="350" y="0"/>
                    <a:pt x="782" y="0"/>
                  </a:cubicBezTo>
                  <a:cubicBezTo>
                    <a:pt x="1214" y="0"/>
                    <a:pt x="1565" y="350"/>
                    <a:pt x="1565" y="78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8" name="图形 13">
              <a:extLst>
                <a:ext uri="{FF2B5EF4-FFF2-40B4-BE49-F238E27FC236}">
                  <a16:creationId xmlns:a16="http://schemas.microsoft.com/office/drawing/2014/main" id="{954C1885-9AE7-50BF-A6C9-6FE4EA9C542B}"/>
                </a:ext>
              </a:extLst>
            </p:cNvPr>
            <p:cNvSpPr/>
            <p:nvPr/>
          </p:nvSpPr>
          <p:spPr>
            <a:xfrm>
              <a:off x="5730483" y="1189501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099" name="图形 13">
              <a:extLst>
                <a:ext uri="{FF2B5EF4-FFF2-40B4-BE49-F238E27FC236}">
                  <a16:creationId xmlns:a16="http://schemas.microsoft.com/office/drawing/2014/main" id="{D475CF64-6AE2-3733-0113-92315C1C3370}"/>
                </a:ext>
              </a:extLst>
            </p:cNvPr>
            <p:cNvSpPr/>
            <p:nvPr/>
          </p:nvSpPr>
          <p:spPr>
            <a:xfrm>
              <a:off x="5842203" y="1177766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0" name="图形 13">
              <a:extLst>
                <a:ext uri="{FF2B5EF4-FFF2-40B4-BE49-F238E27FC236}">
                  <a16:creationId xmlns:a16="http://schemas.microsoft.com/office/drawing/2014/main" id="{009849B1-81D4-47C0-8B7D-CEAF3A539896}"/>
                </a:ext>
              </a:extLst>
            </p:cNvPr>
            <p:cNvSpPr/>
            <p:nvPr/>
          </p:nvSpPr>
          <p:spPr>
            <a:xfrm>
              <a:off x="5954862" y="1172133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1" name="图形 13">
              <a:extLst>
                <a:ext uri="{FF2B5EF4-FFF2-40B4-BE49-F238E27FC236}">
                  <a16:creationId xmlns:a16="http://schemas.microsoft.com/office/drawing/2014/main" id="{6E959C85-7C6C-CCD7-C57F-0CFA6F5F5E47}"/>
                </a:ext>
              </a:extLst>
            </p:cNvPr>
            <p:cNvSpPr/>
            <p:nvPr/>
          </p:nvSpPr>
          <p:spPr>
            <a:xfrm>
              <a:off x="6067678" y="1172133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469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2" name="图形 13">
              <a:extLst>
                <a:ext uri="{FF2B5EF4-FFF2-40B4-BE49-F238E27FC236}">
                  <a16:creationId xmlns:a16="http://schemas.microsoft.com/office/drawing/2014/main" id="{2D66CB3D-A64C-8953-F4BE-C2030DB56E37}"/>
                </a:ext>
              </a:extLst>
            </p:cNvPr>
            <p:cNvSpPr/>
            <p:nvPr/>
          </p:nvSpPr>
          <p:spPr>
            <a:xfrm>
              <a:off x="6180337" y="1177766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469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3" name="图形 13">
              <a:extLst>
                <a:ext uri="{FF2B5EF4-FFF2-40B4-BE49-F238E27FC236}">
                  <a16:creationId xmlns:a16="http://schemas.microsoft.com/office/drawing/2014/main" id="{7BDEE12F-FB17-6127-027E-5C1B788521F0}"/>
                </a:ext>
              </a:extLst>
            </p:cNvPr>
            <p:cNvSpPr/>
            <p:nvPr/>
          </p:nvSpPr>
          <p:spPr>
            <a:xfrm>
              <a:off x="6292527" y="1189032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469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4" name="图形 13">
              <a:extLst>
                <a:ext uri="{FF2B5EF4-FFF2-40B4-BE49-F238E27FC236}">
                  <a16:creationId xmlns:a16="http://schemas.microsoft.com/office/drawing/2014/main" id="{78150E57-F466-937E-BC83-3BF5576B3EEB}"/>
                </a:ext>
              </a:extLst>
            </p:cNvPr>
            <p:cNvSpPr/>
            <p:nvPr/>
          </p:nvSpPr>
          <p:spPr>
            <a:xfrm>
              <a:off x="6404530" y="1206400"/>
              <a:ext cx="1595" cy="1564"/>
            </a:xfrm>
            <a:custGeom>
              <a:avLst/>
              <a:gdLst>
                <a:gd name="connsiteX0" fmla="*/ 813 w 1595"/>
                <a:gd name="connsiteY0" fmla="*/ 1565 h 1564"/>
                <a:gd name="connsiteX1" fmla="*/ 1595 w 1595"/>
                <a:gd name="connsiteY1" fmla="*/ 782 h 1564"/>
                <a:gd name="connsiteX2" fmla="*/ 813 w 1595"/>
                <a:gd name="connsiteY2" fmla="*/ 0 h 1564"/>
                <a:gd name="connsiteX3" fmla="*/ 31 w 1595"/>
                <a:gd name="connsiteY3" fmla="*/ 782 h 1564"/>
                <a:gd name="connsiteX4" fmla="*/ 813 w 1595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" h="1564">
                  <a:moveTo>
                    <a:pt x="813" y="1565"/>
                  </a:moveTo>
                  <a:cubicBezTo>
                    <a:pt x="1282" y="1565"/>
                    <a:pt x="1595" y="1252"/>
                    <a:pt x="1595" y="782"/>
                  </a:cubicBezTo>
                  <a:cubicBezTo>
                    <a:pt x="1595" y="313"/>
                    <a:pt x="1282" y="0"/>
                    <a:pt x="813" y="0"/>
                  </a:cubicBezTo>
                  <a:cubicBezTo>
                    <a:pt x="344" y="0"/>
                    <a:pt x="31" y="313"/>
                    <a:pt x="31" y="782"/>
                  </a:cubicBezTo>
                  <a:cubicBezTo>
                    <a:pt x="-126" y="1095"/>
                    <a:pt x="344" y="1565"/>
                    <a:pt x="813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5" name="图形 13">
              <a:extLst>
                <a:ext uri="{FF2B5EF4-FFF2-40B4-BE49-F238E27FC236}">
                  <a16:creationId xmlns:a16="http://schemas.microsoft.com/office/drawing/2014/main" id="{0491834B-A07A-5C96-157F-66E6DAF7E31E}"/>
                </a:ext>
              </a:extLst>
            </p:cNvPr>
            <p:cNvSpPr/>
            <p:nvPr/>
          </p:nvSpPr>
          <p:spPr>
            <a:xfrm>
              <a:off x="6511587" y="1225177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6" name="图形 13">
              <a:extLst>
                <a:ext uri="{FF2B5EF4-FFF2-40B4-BE49-F238E27FC236}">
                  <a16:creationId xmlns:a16="http://schemas.microsoft.com/office/drawing/2014/main" id="{89A8B984-8726-8865-0181-CEBC78E00616}"/>
                </a:ext>
              </a:extLst>
            </p:cNvPr>
            <p:cNvSpPr/>
            <p:nvPr/>
          </p:nvSpPr>
          <p:spPr>
            <a:xfrm>
              <a:off x="6621888" y="1253967"/>
              <a:ext cx="6582" cy="6571"/>
            </a:xfrm>
            <a:custGeom>
              <a:avLst/>
              <a:gdLst>
                <a:gd name="connsiteX0" fmla="*/ 3297 w 6582"/>
                <a:gd name="connsiteY0" fmla="*/ 6572 h 6571"/>
                <a:gd name="connsiteX1" fmla="*/ 6583 w 6582"/>
                <a:gd name="connsiteY1" fmla="*/ 3286 h 6571"/>
                <a:gd name="connsiteX2" fmla="*/ 3297 w 6582"/>
                <a:gd name="connsiteY2" fmla="*/ 0 h 6571"/>
                <a:gd name="connsiteX3" fmla="*/ 11 w 6582"/>
                <a:gd name="connsiteY3" fmla="*/ 3286 h 6571"/>
                <a:gd name="connsiteX4" fmla="*/ 3297 w 6582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2" h="6571">
                  <a:moveTo>
                    <a:pt x="3297" y="6572"/>
                  </a:moveTo>
                  <a:cubicBezTo>
                    <a:pt x="5174" y="6572"/>
                    <a:pt x="6583" y="5164"/>
                    <a:pt x="6583" y="3286"/>
                  </a:cubicBezTo>
                  <a:cubicBezTo>
                    <a:pt x="6583" y="1408"/>
                    <a:pt x="5018" y="0"/>
                    <a:pt x="3297" y="0"/>
                  </a:cubicBezTo>
                  <a:cubicBezTo>
                    <a:pt x="1419" y="0"/>
                    <a:pt x="11" y="1565"/>
                    <a:pt x="11" y="3286"/>
                  </a:cubicBezTo>
                  <a:cubicBezTo>
                    <a:pt x="-146" y="5164"/>
                    <a:pt x="1419" y="6572"/>
                    <a:pt x="3297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7" name="图形 13">
              <a:extLst>
                <a:ext uri="{FF2B5EF4-FFF2-40B4-BE49-F238E27FC236}">
                  <a16:creationId xmlns:a16="http://schemas.microsoft.com/office/drawing/2014/main" id="{F87CE9D4-300A-4E39-EEDD-54BBC3921D24}"/>
                </a:ext>
              </a:extLst>
            </p:cNvPr>
            <p:cNvSpPr/>
            <p:nvPr/>
          </p:nvSpPr>
          <p:spPr>
            <a:xfrm>
              <a:off x="6730803" y="1288547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8" name="图形 13">
              <a:extLst>
                <a:ext uri="{FF2B5EF4-FFF2-40B4-BE49-F238E27FC236}">
                  <a16:creationId xmlns:a16="http://schemas.microsoft.com/office/drawing/2014/main" id="{E5D9D8D2-C8F0-52EB-F025-F761E67F6FBD}"/>
                </a:ext>
              </a:extLst>
            </p:cNvPr>
            <p:cNvSpPr/>
            <p:nvPr/>
          </p:nvSpPr>
          <p:spPr>
            <a:xfrm>
              <a:off x="6836890" y="1327039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782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09" name="图形 13">
              <a:extLst>
                <a:ext uri="{FF2B5EF4-FFF2-40B4-BE49-F238E27FC236}">
                  <a16:creationId xmlns:a16="http://schemas.microsoft.com/office/drawing/2014/main" id="{F6B118F0-88AE-45D3-4F7F-37CCFE9C580F}"/>
                </a:ext>
              </a:extLst>
            </p:cNvPr>
            <p:cNvSpPr/>
            <p:nvPr/>
          </p:nvSpPr>
          <p:spPr>
            <a:xfrm>
              <a:off x="6936093" y="1366157"/>
              <a:ext cx="13456" cy="13456"/>
            </a:xfrm>
            <a:custGeom>
              <a:avLst/>
              <a:gdLst>
                <a:gd name="connsiteX0" fmla="*/ 6728 w 13456"/>
                <a:gd name="connsiteY0" fmla="*/ 13456 h 13456"/>
                <a:gd name="connsiteX1" fmla="*/ 13457 w 13456"/>
                <a:gd name="connsiteY1" fmla="*/ 6728 h 13456"/>
                <a:gd name="connsiteX2" fmla="*/ 6728 w 13456"/>
                <a:gd name="connsiteY2" fmla="*/ 0 h 13456"/>
                <a:gd name="connsiteX3" fmla="*/ 0 w 13456"/>
                <a:gd name="connsiteY3" fmla="*/ 6728 h 13456"/>
                <a:gd name="connsiteX4" fmla="*/ 6728 w 13456"/>
                <a:gd name="connsiteY4" fmla="*/ 13456 h 1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6" h="13456">
                  <a:moveTo>
                    <a:pt x="6728" y="13456"/>
                  </a:moveTo>
                  <a:cubicBezTo>
                    <a:pt x="10484" y="13456"/>
                    <a:pt x="13457" y="10484"/>
                    <a:pt x="13457" y="6728"/>
                  </a:cubicBezTo>
                  <a:cubicBezTo>
                    <a:pt x="13457" y="2973"/>
                    <a:pt x="10484" y="0"/>
                    <a:pt x="6728" y="0"/>
                  </a:cubicBezTo>
                  <a:cubicBezTo>
                    <a:pt x="2973" y="0"/>
                    <a:pt x="0" y="2973"/>
                    <a:pt x="0" y="6728"/>
                  </a:cubicBezTo>
                  <a:cubicBezTo>
                    <a:pt x="0" y="10484"/>
                    <a:pt x="2973" y="13456"/>
                    <a:pt x="6728" y="1345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0" name="图形 13">
              <a:extLst>
                <a:ext uri="{FF2B5EF4-FFF2-40B4-BE49-F238E27FC236}">
                  <a16:creationId xmlns:a16="http://schemas.microsoft.com/office/drawing/2014/main" id="{6AD009BC-7193-6773-162E-D18783D352E3}"/>
                </a:ext>
              </a:extLst>
            </p:cNvPr>
            <p:cNvSpPr/>
            <p:nvPr/>
          </p:nvSpPr>
          <p:spPr>
            <a:xfrm>
              <a:off x="7040146" y="1417636"/>
              <a:ext cx="8449" cy="8449"/>
            </a:xfrm>
            <a:custGeom>
              <a:avLst/>
              <a:gdLst>
                <a:gd name="connsiteX0" fmla="*/ 8450 w 8449"/>
                <a:gd name="connsiteY0" fmla="*/ 4225 h 8449"/>
                <a:gd name="connsiteX1" fmla="*/ 4225 w 8449"/>
                <a:gd name="connsiteY1" fmla="*/ 8449 h 8449"/>
                <a:gd name="connsiteX2" fmla="*/ 0 w 8449"/>
                <a:gd name="connsiteY2" fmla="*/ 4225 h 8449"/>
                <a:gd name="connsiteX3" fmla="*/ 4225 w 8449"/>
                <a:gd name="connsiteY3" fmla="*/ 0 h 8449"/>
                <a:gd name="connsiteX4" fmla="*/ 8450 w 8449"/>
                <a:gd name="connsiteY4" fmla="*/ 4225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8450" y="4225"/>
                  </a:moveTo>
                  <a:cubicBezTo>
                    <a:pt x="8450" y="6558"/>
                    <a:pt x="6558" y="8449"/>
                    <a:pt x="4225" y="8449"/>
                  </a:cubicBezTo>
                  <a:cubicBezTo>
                    <a:pt x="1891" y="8449"/>
                    <a:pt x="0" y="6558"/>
                    <a:pt x="0" y="4225"/>
                  </a:cubicBezTo>
                  <a:cubicBezTo>
                    <a:pt x="0" y="1891"/>
                    <a:pt x="1891" y="0"/>
                    <a:pt x="4225" y="0"/>
                  </a:cubicBezTo>
                  <a:cubicBezTo>
                    <a:pt x="6558" y="0"/>
                    <a:pt x="8450" y="1891"/>
                    <a:pt x="8450" y="422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1" name="图形 13">
              <a:extLst>
                <a:ext uri="{FF2B5EF4-FFF2-40B4-BE49-F238E27FC236}">
                  <a16:creationId xmlns:a16="http://schemas.microsoft.com/office/drawing/2014/main" id="{6DE8B755-D51A-CF94-2D8A-0D4475C37E0C}"/>
                </a:ext>
              </a:extLst>
            </p:cNvPr>
            <p:cNvSpPr/>
            <p:nvPr/>
          </p:nvSpPr>
          <p:spPr>
            <a:xfrm>
              <a:off x="7135437" y="1467707"/>
              <a:ext cx="15960" cy="15960"/>
            </a:xfrm>
            <a:custGeom>
              <a:avLst/>
              <a:gdLst>
                <a:gd name="connsiteX0" fmla="*/ 7980 w 15960"/>
                <a:gd name="connsiteY0" fmla="*/ 15960 h 15960"/>
                <a:gd name="connsiteX1" fmla="*/ 15960 w 15960"/>
                <a:gd name="connsiteY1" fmla="*/ 7980 h 15960"/>
                <a:gd name="connsiteX2" fmla="*/ 7980 w 15960"/>
                <a:gd name="connsiteY2" fmla="*/ 0 h 15960"/>
                <a:gd name="connsiteX3" fmla="*/ 0 w 15960"/>
                <a:gd name="connsiteY3" fmla="*/ 7980 h 15960"/>
                <a:gd name="connsiteX4" fmla="*/ 7980 w 15960"/>
                <a:gd name="connsiteY4" fmla="*/ 15960 h 1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0" h="15960">
                  <a:moveTo>
                    <a:pt x="7980" y="15960"/>
                  </a:moveTo>
                  <a:cubicBezTo>
                    <a:pt x="12361" y="15960"/>
                    <a:pt x="15960" y="12361"/>
                    <a:pt x="15960" y="7980"/>
                  </a:cubicBezTo>
                  <a:cubicBezTo>
                    <a:pt x="15960" y="3599"/>
                    <a:pt x="12361" y="0"/>
                    <a:pt x="7980" y="0"/>
                  </a:cubicBezTo>
                  <a:cubicBezTo>
                    <a:pt x="3599" y="0"/>
                    <a:pt x="0" y="3599"/>
                    <a:pt x="0" y="7980"/>
                  </a:cubicBezTo>
                  <a:cubicBezTo>
                    <a:pt x="157" y="12518"/>
                    <a:pt x="3599" y="15960"/>
                    <a:pt x="7980" y="15960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2" name="图形 13">
              <a:extLst>
                <a:ext uri="{FF2B5EF4-FFF2-40B4-BE49-F238E27FC236}">
                  <a16:creationId xmlns:a16="http://schemas.microsoft.com/office/drawing/2014/main" id="{9C7C57E6-5304-A6FE-2E8E-F1AA13AB590B}"/>
                </a:ext>
              </a:extLst>
            </p:cNvPr>
            <p:cNvSpPr/>
            <p:nvPr/>
          </p:nvSpPr>
          <p:spPr>
            <a:xfrm>
              <a:off x="7236361" y="1531390"/>
              <a:ext cx="6571" cy="6571"/>
            </a:xfrm>
            <a:custGeom>
              <a:avLst/>
              <a:gdLst>
                <a:gd name="connsiteX0" fmla="*/ 3286 w 6571"/>
                <a:gd name="connsiteY0" fmla="*/ 6572 h 6571"/>
                <a:gd name="connsiteX1" fmla="*/ 6572 w 6571"/>
                <a:gd name="connsiteY1" fmla="*/ 3286 h 6571"/>
                <a:gd name="connsiteX2" fmla="*/ 3286 w 6571"/>
                <a:gd name="connsiteY2" fmla="*/ 0 h 6571"/>
                <a:gd name="connsiteX3" fmla="*/ 0 w 6571"/>
                <a:gd name="connsiteY3" fmla="*/ 3286 h 6571"/>
                <a:gd name="connsiteX4" fmla="*/ 3286 w 6571"/>
                <a:gd name="connsiteY4" fmla="*/ 6572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1" h="6571">
                  <a:moveTo>
                    <a:pt x="3286" y="6572"/>
                  </a:moveTo>
                  <a:cubicBezTo>
                    <a:pt x="5164" y="6572"/>
                    <a:pt x="6572" y="5007"/>
                    <a:pt x="6572" y="3286"/>
                  </a:cubicBezTo>
                  <a:cubicBezTo>
                    <a:pt x="6572" y="1408"/>
                    <a:pt x="5007" y="0"/>
                    <a:pt x="3286" y="0"/>
                  </a:cubicBezTo>
                  <a:cubicBezTo>
                    <a:pt x="1408" y="0"/>
                    <a:pt x="0" y="1408"/>
                    <a:pt x="0" y="3286"/>
                  </a:cubicBezTo>
                  <a:cubicBezTo>
                    <a:pt x="0" y="5007"/>
                    <a:pt x="1565" y="6572"/>
                    <a:pt x="3286" y="657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3" name="图形 13">
              <a:extLst>
                <a:ext uri="{FF2B5EF4-FFF2-40B4-BE49-F238E27FC236}">
                  <a16:creationId xmlns:a16="http://schemas.microsoft.com/office/drawing/2014/main" id="{CF904ECB-4771-C409-48C0-D9BE9CE21125}"/>
                </a:ext>
              </a:extLst>
            </p:cNvPr>
            <p:cNvSpPr/>
            <p:nvPr/>
          </p:nvSpPr>
          <p:spPr>
            <a:xfrm>
              <a:off x="7322420" y="1587564"/>
              <a:ext cx="20967" cy="20967"/>
            </a:xfrm>
            <a:custGeom>
              <a:avLst/>
              <a:gdLst>
                <a:gd name="connsiteX0" fmla="*/ 10484 w 20967"/>
                <a:gd name="connsiteY0" fmla="*/ 20967 h 20967"/>
                <a:gd name="connsiteX1" fmla="*/ 20967 w 20967"/>
                <a:gd name="connsiteY1" fmla="*/ 10484 h 20967"/>
                <a:gd name="connsiteX2" fmla="*/ 10484 w 20967"/>
                <a:gd name="connsiteY2" fmla="*/ 0 h 20967"/>
                <a:gd name="connsiteX3" fmla="*/ 0 w 20967"/>
                <a:gd name="connsiteY3" fmla="*/ 10484 h 20967"/>
                <a:gd name="connsiteX4" fmla="*/ 10484 w 20967"/>
                <a:gd name="connsiteY4" fmla="*/ 20967 h 2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7" h="20967">
                  <a:moveTo>
                    <a:pt x="10484" y="20967"/>
                  </a:moveTo>
                  <a:cubicBezTo>
                    <a:pt x="16273" y="20967"/>
                    <a:pt x="20967" y="16273"/>
                    <a:pt x="20967" y="10484"/>
                  </a:cubicBezTo>
                  <a:cubicBezTo>
                    <a:pt x="20967" y="4694"/>
                    <a:pt x="16273" y="0"/>
                    <a:pt x="10484" y="0"/>
                  </a:cubicBezTo>
                  <a:cubicBezTo>
                    <a:pt x="4694" y="0"/>
                    <a:pt x="0" y="4694"/>
                    <a:pt x="0" y="10484"/>
                  </a:cubicBezTo>
                  <a:cubicBezTo>
                    <a:pt x="0" y="16273"/>
                    <a:pt x="4694" y="20967"/>
                    <a:pt x="10484" y="2096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4" name="图形 13">
              <a:extLst>
                <a:ext uri="{FF2B5EF4-FFF2-40B4-BE49-F238E27FC236}">
                  <a16:creationId xmlns:a16="http://schemas.microsoft.com/office/drawing/2014/main" id="{BBC56AFD-920E-7E12-36D8-9E2B8DCCF455}"/>
                </a:ext>
              </a:extLst>
            </p:cNvPr>
            <p:cNvSpPr/>
            <p:nvPr/>
          </p:nvSpPr>
          <p:spPr>
            <a:xfrm>
              <a:off x="7418963" y="1662513"/>
              <a:ext cx="7510" cy="7510"/>
            </a:xfrm>
            <a:custGeom>
              <a:avLst/>
              <a:gdLst>
                <a:gd name="connsiteX0" fmla="*/ 3755 w 7510"/>
                <a:gd name="connsiteY0" fmla="*/ 7511 h 7510"/>
                <a:gd name="connsiteX1" fmla="*/ 7511 w 7510"/>
                <a:gd name="connsiteY1" fmla="*/ 3755 h 7510"/>
                <a:gd name="connsiteX2" fmla="*/ 3755 w 7510"/>
                <a:gd name="connsiteY2" fmla="*/ 0 h 7510"/>
                <a:gd name="connsiteX3" fmla="*/ 0 w 7510"/>
                <a:gd name="connsiteY3" fmla="*/ 3755 h 7510"/>
                <a:gd name="connsiteX4" fmla="*/ 3755 w 7510"/>
                <a:gd name="connsiteY4" fmla="*/ 7511 h 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0" h="7510">
                  <a:moveTo>
                    <a:pt x="3755" y="7511"/>
                  </a:moveTo>
                  <a:cubicBezTo>
                    <a:pt x="5789" y="7511"/>
                    <a:pt x="7511" y="5789"/>
                    <a:pt x="7511" y="3755"/>
                  </a:cubicBezTo>
                  <a:cubicBezTo>
                    <a:pt x="7511" y="1721"/>
                    <a:pt x="5789" y="0"/>
                    <a:pt x="3755" y="0"/>
                  </a:cubicBezTo>
                  <a:cubicBezTo>
                    <a:pt x="1721" y="0"/>
                    <a:pt x="0" y="1721"/>
                    <a:pt x="0" y="3755"/>
                  </a:cubicBezTo>
                  <a:cubicBezTo>
                    <a:pt x="0" y="5789"/>
                    <a:pt x="1721" y="7511"/>
                    <a:pt x="3755" y="751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5" name="图形 13">
              <a:extLst>
                <a:ext uri="{FF2B5EF4-FFF2-40B4-BE49-F238E27FC236}">
                  <a16:creationId xmlns:a16="http://schemas.microsoft.com/office/drawing/2014/main" id="{E5FD2212-5A4E-028F-E81D-7FAF854107F5}"/>
                </a:ext>
              </a:extLst>
            </p:cNvPr>
            <p:cNvSpPr/>
            <p:nvPr/>
          </p:nvSpPr>
          <p:spPr>
            <a:xfrm>
              <a:off x="7505022" y="1734490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6" name="图形 13">
              <a:extLst>
                <a:ext uri="{FF2B5EF4-FFF2-40B4-BE49-F238E27FC236}">
                  <a16:creationId xmlns:a16="http://schemas.microsoft.com/office/drawing/2014/main" id="{054B67C6-2F84-B0CE-A7DB-34FDE1EE941A}"/>
                </a:ext>
              </a:extLst>
            </p:cNvPr>
            <p:cNvSpPr/>
            <p:nvPr/>
          </p:nvSpPr>
          <p:spPr>
            <a:xfrm>
              <a:off x="7587639" y="1811161"/>
              <a:ext cx="8449" cy="8449"/>
            </a:xfrm>
            <a:custGeom>
              <a:avLst/>
              <a:gdLst>
                <a:gd name="connsiteX0" fmla="*/ 8449 w 8449"/>
                <a:gd name="connsiteY0" fmla="*/ 4225 h 8449"/>
                <a:gd name="connsiteX1" fmla="*/ 4225 w 8449"/>
                <a:gd name="connsiteY1" fmla="*/ 8449 h 8449"/>
                <a:gd name="connsiteX2" fmla="*/ 0 w 8449"/>
                <a:gd name="connsiteY2" fmla="*/ 4225 h 8449"/>
                <a:gd name="connsiteX3" fmla="*/ 4225 w 8449"/>
                <a:gd name="connsiteY3" fmla="*/ 0 h 8449"/>
                <a:gd name="connsiteX4" fmla="*/ 8449 w 8449"/>
                <a:gd name="connsiteY4" fmla="*/ 4225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8449" y="4225"/>
                  </a:moveTo>
                  <a:cubicBezTo>
                    <a:pt x="8449" y="6558"/>
                    <a:pt x="6558" y="8449"/>
                    <a:pt x="4225" y="8449"/>
                  </a:cubicBezTo>
                  <a:cubicBezTo>
                    <a:pt x="1891" y="8449"/>
                    <a:pt x="0" y="6558"/>
                    <a:pt x="0" y="4225"/>
                  </a:cubicBezTo>
                  <a:cubicBezTo>
                    <a:pt x="0" y="1891"/>
                    <a:pt x="1891" y="0"/>
                    <a:pt x="4225" y="0"/>
                  </a:cubicBezTo>
                  <a:cubicBezTo>
                    <a:pt x="6558" y="0"/>
                    <a:pt x="8449" y="1891"/>
                    <a:pt x="8449" y="422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7" name="图形 13">
              <a:extLst>
                <a:ext uri="{FF2B5EF4-FFF2-40B4-BE49-F238E27FC236}">
                  <a16:creationId xmlns:a16="http://schemas.microsoft.com/office/drawing/2014/main" id="{4E45BD8F-FE55-EC69-FF83-4CF9CF5CBC12}"/>
                </a:ext>
              </a:extLst>
            </p:cNvPr>
            <p:cNvSpPr/>
            <p:nvPr/>
          </p:nvSpPr>
          <p:spPr>
            <a:xfrm>
              <a:off x="7666344" y="1891900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49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49" y="6572"/>
                    <a:pt x="8449" y="4225"/>
                  </a:cubicBezTo>
                  <a:cubicBezTo>
                    <a:pt x="8449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6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8" name="图形 13">
              <a:extLst>
                <a:ext uri="{FF2B5EF4-FFF2-40B4-BE49-F238E27FC236}">
                  <a16:creationId xmlns:a16="http://schemas.microsoft.com/office/drawing/2014/main" id="{3E31DD44-E177-2753-ED31-828179189795}"/>
                </a:ext>
              </a:extLst>
            </p:cNvPr>
            <p:cNvSpPr/>
            <p:nvPr/>
          </p:nvSpPr>
          <p:spPr>
            <a:xfrm>
              <a:off x="7742233" y="1977646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156" y="4694"/>
                    <a:pt x="1408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19" name="图形 13">
              <a:extLst>
                <a:ext uri="{FF2B5EF4-FFF2-40B4-BE49-F238E27FC236}">
                  <a16:creationId xmlns:a16="http://schemas.microsoft.com/office/drawing/2014/main" id="{5780A85B-C2A5-9C42-FC24-823C44073DD0}"/>
                </a:ext>
              </a:extLst>
            </p:cNvPr>
            <p:cNvSpPr/>
            <p:nvPr/>
          </p:nvSpPr>
          <p:spPr>
            <a:xfrm>
              <a:off x="7812645" y="2065895"/>
              <a:ext cx="5945" cy="5945"/>
            </a:xfrm>
            <a:custGeom>
              <a:avLst/>
              <a:gdLst>
                <a:gd name="connsiteX0" fmla="*/ 2973 w 5945"/>
                <a:gd name="connsiteY0" fmla="*/ 5946 h 5945"/>
                <a:gd name="connsiteX1" fmla="*/ 5946 w 5945"/>
                <a:gd name="connsiteY1" fmla="*/ 2973 h 5945"/>
                <a:gd name="connsiteX2" fmla="*/ 2973 w 5945"/>
                <a:gd name="connsiteY2" fmla="*/ 0 h 5945"/>
                <a:gd name="connsiteX3" fmla="*/ 0 w 5945"/>
                <a:gd name="connsiteY3" fmla="*/ 2973 h 5945"/>
                <a:gd name="connsiteX4" fmla="*/ 2973 w 5945"/>
                <a:gd name="connsiteY4" fmla="*/ 5946 h 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" h="5945">
                  <a:moveTo>
                    <a:pt x="2973" y="5946"/>
                  </a:moveTo>
                  <a:cubicBezTo>
                    <a:pt x="4538" y="5946"/>
                    <a:pt x="5946" y="4694"/>
                    <a:pt x="5946" y="2973"/>
                  </a:cubicBezTo>
                  <a:cubicBezTo>
                    <a:pt x="5946" y="1408"/>
                    <a:pt x="4694" y="0"/>
                    <a:pt x="2973" y="0"/>
                  </a:cubicBezTo>
                  <a:cubicBezTo>
                    <a:pt x="1408" y="0"/>
                    <a:pt x="0" y="1252"/>
                    <a:pt x="0" y="2973"/>
                  </a:cubicBezTo>
                  <a:cubicBezTo>
                    <a:pt x="0" y="4538"/>
                    <a:pt x="1252" y="5946"/>
                    <a:pt x="2973" y="5946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0" name="图形 13">
              <a:extLst>
                <a:ext uri="{FF2B5EF4-FFF2-40B4-BE49-F238E27FC236}">
                  <a16:creationId xmlns:a16="http://schemas.microsoft.com/office/drawing/2014/main" id="{5D7CAE3A-96EE-CFE1-502E-DDC4472111B9}"/>
                </a:ext>
              </a:extLst>
            </p:cNvPr>
            <p:cNvSpPr/>
            <p:nvPr/>
          </p:nvSpPr>
          <p:spPr>
            <a:xfrm>
              <a:off x="7879614" y="2158683"/>
              <a:ext cx="3442" cy="3442"/>
            </a:xfrm>
            <a:custGeom>
              <a:avLst/>
              <a:gdLst>
                <a:gd name="connsiteX0" fmla="*/ 1721 w 3442"/>
                <a:gd name="connsiteY0" fmla="*/ 3442 h 3442"/>
                <a:gd name="connsiteX1" fmla="*/ 3442 w 3442"/>
                <a:gd name="connsiteY1" fmla="*/ 1721 h 3442"/>
                <a:gd name="connsiteX2" fmla="*/ 1721 w 3442"/>
                <a:gd name="connsiteY2" fmla="*/ 0 h 3442"/>
                <a:gd name="connsiteX3" fmla="*/ 0 w 3442"/>
                <a:gd name="connsiteY3" fmla="*/ 1721 h 3442"/>
                <a:gd name="connsiteX4" fmla="*/ 1721 w 3442"/>
                <a:gd name="connsiteY4" fmla="*/ 3442 h 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" h="3442">
                  <a:moveTo>
                    <a:pt x="1721" y="3442"/>
                  </a:moveTo>
                  <a:cubicBezTo>
                    <a:pt x="2660" y="3442"/>
                    <a:pt x="3442" y="2660"/>
                    <a:pt x="3442" y="1721"/>
                  </a:cubicBezTo>
                  <a:cubicBezTo>
                    <a:pt x="3442" y="782"/>
                    <a:pt x="2660" y="0"/>
                    <a:pt x="1721" y="0"/>
                  </a:cubicBezTo>
                  <a:cubicBezTo>
                    <a:pt x="783" y="0"/>
                    <a:pt x="0" y="782"/>
                    <a:pt x="0" y="1721"/>
                  </a:cubicBezTo>
                  <a:cubicBezTo>
                    <a:pt x="0" y="2660"/>
                    <a:pt x="783" y="3442"/>
                    <a:pt x="1721" y="3442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1" name="图形 13">
              <a:extLst>
                <a:ext uri="{FF2B5EF4-FFF2-40B4-BE49-F238E27FC236}">
                  <a16:creationId xmlns:a16="http://schemas.microsoft.com/office/drawing/2014/main" id="{07B18E41-B563-A9F2-5A71-B11113FC69F7}"/>
                </a:ext>
              </a:extLst>
            </p:cNvPr>
            <p:cNvSpPr/>
            <p:nvPr/>
          </p:nvSpPr>
          <p:spPr>
            <a:xfrm>
              <a:off x="7938291" y="2251001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157" y="6572"/>
                    <a:pt x="2034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2" name="图形 13">
              <a:extLst>
                <a:ext uri="{FF2B5EF4-FFF2-40B4-BE49-F238E27FC236}">
                  <a16:creationId xmlns:a16="http://schemas.microsoft.com/office/drawing/2014/main" id="{2139120A-C95E-E2E6-DB98-F4C789142ECE}"/>
                </a:ext>
              </a:extLst>
            </p:cNvPr>
            <p:cNvSpPr/>
            <p:nvPr/>
          </p:nvSpPr>
          <p:spPr>
            <a:xfrm>
              <a:off x="7996967" y="2350986"/>
              <a:ext cx="4068" cy="4068"/>
            </a:xfrm>
            <a:custGeom>
              <a:avLst/>
              <a:gdLst>
                <a:gd name="connsiteX0" fmla="*/ 2034 w 4068"/>
                <a:gd name="connsiteY0" fmla="*/ 4068 h 4068"/>
                <a:gd name="connsiteX1" fmla="*/ 4068 w 4068"/>
                <a:gd name="connsiteY1" fmla="*/ 2034 h 4068"/>
                <a:gd name="connsiteX2" fmla="*/ 2034 w 4068"/>
                <a:gd name="connsiteY2" fmla="*/ 0 h 4068"/>
                <a:gd name="connsiteX3" fmla="*/ 0 w 4068"/>
                <a:gd name="connsiteY3" fmla="*/ 2034 h 4068"/>
                <a:gd name="connsiteX4" fmla="*/ 2034 w 4068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" h="4068">
                  <a:moveTo>
                    <a:pt x="2034" y="4068"/>
                  </a:moveTo>
                  <a:cubicBezTo>
                    <a:pt x="3130" y="4068"/>
                    <a:pt x="4068" y="3129"/>
                    <a:pt x="4068" y="2034"/>
                  </a:cubicBezTo>
                  <a:cubicBezTo>
                    <a:pt x="4068" y="939"/>
                    <a:pt x="3130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2973"/>
                    <a:pt x="783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3" name="图形 13">
              <a:extLst>
                <a:ext uri="{FF2B5EF4-FFF2-40B4-BE49-F238E27FC236}">
                  <a16:creationId xmlns:a16="http://schemas.microsoft.com/office/drawing/2014/main" id="{F1E178CC-7A10-7E65-79F5-0BAD363B26C3}"/>
                </a:ext>
              </a:extLst>
            </p:cNvPr>
            <p:cNvSpPr/>
            <p:nvPr/>
          </p:nvSpPr>
          <p:spPr>
            <a:xfrm>
              <a:off x="8048429" y="2451284"/>
              <a:ext cx="4085" cy="4068"/>
            </a:xfrm>
            <a:custGeom>
              <a:avLst/>
              <a:gdLst>
                <a:gd name="connsiteX0" fmla="*/ 2051 w 4085"/>
                <a:gd name="connsiteY0" fmla="*/ 4068 h 4068"/>
                <a:gd name="connsiteX1" fmla="*/ 4085 w 4085"/>
                <a:gd name="connsiteY1" fmla="*/ 2034 h 4068"/>
                <a:gd name="connsiteX2" fmla="*/ 2051 w 4085"/>
                <a:gd name="connsiteY2" fmla="*/ 0 h 4068"/>
                <a:gd name="connsiteX3" fmla="*/ 17 w 4085"/>
                <a:gd name="connsiteY3" fmla="*/ 2034 h 4068"/>
                <a:gd name="connsiteX4" fmla="*/ 2051 w 4085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" h="4068">
                  <a:moveTo>
                    <a:pt x="2051" y="4068"/>
                  </a:moveTo>
                  <a:cubicBezTo>
                    <a:pt x="3147" y="4068"/>
                    <a:pt x="4085" y="3129"/>
                    <a:pt x="4085" y="2034"/>
                  </a:cubicBezTo>
                  <a:cubicBezTo>
                    <a:pt x="4085" y="939"/>
                    <a:pt x="3147" y="0"/>
                    <a:pt x="2051" y="0"/>
                  </a:cubicBezTo>
                  <a:cubicBezTo>
                    <a:pt x="956" y="0"/>
                    <a:pt x="17" y="939"/>
                    <a:pt x="17" y="2034"/>
                  </a:cubicBezTo>
                  <a:cubicBezTo>
                    <a:pt x="-140" y="3129"/>
                    <a:pt x="799" y="4068"/>
                    <a:pt x="2051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4" name="图形 13">
              <a:extLst>
                <a:ext uri="{FF2B5EF4-FFF2-40B4-BE49-F238E27FC236}">
                  <a16:creationId xmlns:a16="http://schemas.microsoft.com/office/drawing/2014/main" id="{0E961CD1-7C4D-4A44-DA33-73D366F857A6}"/>
                </a:ext>
              </a:extLst>
            </p:cNvPr>
            <p:cNvSpPr/>
            <p:nvPr/>
          </p:nvSpPr>
          <p:spPr>
            <a:xfrm>
              <a:off x="8092571" y="2551738"/>
              <a:ext cx="8449" cy="8449"/>
            </a:xfrm>
            <a:custGeom>
              <a:avLst/>
              <a:gdLst>
                <a:gd name="connsiteX0" fmla="*/ 4225 w 8449"/>
                <a:gd name="connsiteY0" fmla="*/ 8449 h 8449"/>
                <a:gd name="connsiteX1" fmla="*/ 8450 w 8449"/>
                <a:gd name="connsiteY1" fmla="*/ 4225 h 8449"/>
                <a:gd name="connsiteX2" fmla="*/ 4225 w 8449"/>
                <a:gd name="connsiteY2" fmla="*/ 0 h 8449"/>
                <a:gd name="connsiteX3" fmla="*/ 0 w 8449"/>
                <a:gd name="connsiteY3" fmla="*/ 4225 h 8449"/>
                <a:gd name="connsiteX4" fmla="*/ 4225 w 8449"/>
                <a:gd name="connsiteY4" fmla="*/ 8449 h 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9" h="8449">
                  <a:moveTo>
                    <a:pt x="4225" y="8449"/>
                  </a:moveTo>
                  <a:cubicBezTo>
                    <a:pt x="6572" y="8449"/>
                    <a:pt x="8450" y="6572"/>
                    <a:pt x="8450" y="4225"/>
                  </a:cubicBezTo>
                  <a:cubicBezTo>
                    <a:pt x="8450" y="1878"/>
                    <a:pt x="6572" y="0"/>
                    <a:pt x="4225" y="0"/>
                  </a:cubicBezTo>
                  <a:cubicBezTo>
                    <a:pt x="1878" y="0"/>
                    <a:pt x="0" y="1878"/>
                    <a:pt x="0" y="4225"/>
                  </a:cubicBezTo>
                  <a:cubicBezTo>
                    <a:pt x="0" y="6572"/>
                    <a:pt x="1878" y="8449"/>
                    <a:pt x="4225" y="844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5" name="图形 13">
              <a:extLst>
                <a:ext uri="{FF2B5EF4-FFF2-40B4-BE49-F238E27FC236}">
                  <a16:creationId xmlns:a16="http://schemas.microsoft.com/office/drawing/2014/main" id="{104E9836-8DDC-F505-116E-7AAB2E602E7D}"/>
                </a:ext>
              </a:extLst>
            </p:cNvPr>
            <p:cNvSpPr/>
            <p:nvPr/>
          </p:nvSpPr>
          <p:spPr>
            <a:xfrm>
              <a:off x="8136696" y="2659859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3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3" y="1878"/>
                    <a:pt x="2503" y="1252"/>
                  </a:cubicBezTo>
                  <a:cubicBezTo>
                    <a:pt x="2503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6" name="图形 13">
              <a:extLst>
                <a:ext uri="{FF2B5EF4-FFF2-40B4-BE49-F238E27FC236}">
                  <a16:creationId xmlns:a16="http://schemas.microsoft.com/office/drawing/2014/main" id="{CF88942D-C533-8C65-C131-666B88C43D6E}"/>
                </a:ext>
              </a:extLst>
            </p:cNvPr>
            <p:cNvSpPr/>
            <p:nvPr/>
          </p:nvSpPr>
          <p:spPr>
            <a:xfrm>
              <a:off x="8171902" y="2765947"/>
              <a:ext cx="4067" cy="4068"/>
            </a:xfrm>
            <a:custGeom>
              <a:avLst/>
              <a:gdLst>
                <a:gd name="connsiteX0" fmla="*/ 2034 w 4067"/>
                <a:gd name="connsiteY0" fmla="*/ 4068 h 4068"/>
                <a:gd name="connsiteX1" fmla="*/ 4068 w 4067"/>
                <a:gd name="connsiteY1" fmla="*/ 2034 h 4068"/>
                <a:gd name="connsiteX2" fmla="*/ 2034 w 4067"/>
                <a:gd name="connsiteY2" fmla="*/ 0 h 4068"/>
                <a:gd name="connsiteX3" fmla="*/ 0 w 4067"/>
                <a:gd name="connsiteY3" fmla="*/ 2034 h 4068"/>
                <a:gd name="connsiteX4" fmla="*/ 2034 w 4067"/>
                <a:gd name="connsiteY4" fmla="*/ 4068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7" h="4068">
                  <a:moveTo>
                    <a:pt x="2034" y="4068"/>
                  </a:moveTo>
                  <a:cubicBezTo>
                    <a:pt x="3129" y="4068"/>
                    <a:pt x="4068" y="3129"/>
                    <a:pt x="4068" y="2034"/>
                  </a:cubicBezTo>
                  <a:cubicBezTo>
                    <a:pt x="4068" y="939"/>
                    <a:pt x="3129" y="0"/>
                    <a:pt x="2034" y="0"/>
                  </a:cubicBezTo>
                  <a:cubicBezTo>
                    <a:pt x="939" y="0"/>
                    <a:pt x="0" y="939"/>
                    <a:pt x="0" y="2034"/>
                  </a:cubicBezTo>
                  <a:cubicBezTo>
                    <a:pt x="0" y="3129"/>
                    <a:pt x="939" y="4068"/>
                    <a:pt x="2034" y="4068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7" name="图形 13">
              <a:extLst>
                <a:ext uri="{FF2B5EF4-FFF2-40B4-BE49-F238E27FC236}">
                  <a16:creationId xmlns:a16="http://schemas.microsoft.com/office/drawing/2014/main" id="{C8DE0FD7-0EFF-B2C1-72F6-4E9ED3C881DE}"/>
                </a:ext>
              </a:extLst>
            </p:cNvPr>
            <p:cNvSpPr/>
            <p:nvPr/>
          </p:nvSpPr>
          <p:spPr>
            <a:xfrm>
              <a:off x="8201945" y="2874068"/>
              <a:ext cx="5007" cy="5007"/>
            </a:xfrm>
            <a:custGeom>
              <a:avLst/>
              <a:gdLst>
                <a:gd name="connsiteX0" fmla="*/ 2504 w 5007"/>
                <a:gd name="connsiteY0" fmla="*/ 5007 h 5007"/>
                <a:gd name="connsiteX1" fmla="*/ 5007 w 5007"/>
                <a:gd name="connsiteY1" fmla="*/ 2504 h 5007"/>
                <a:gd name="connsiteX2" fmla="*/ 2504 w 5007"/>
                <a:gd name="connsiteY2" fmla="*/ 0 h 5007"/>
                <a:gd name="connsiteX3" fmla="*/ 0 w 5007"/>
                <a:gd name="connsiteY3" fmla="*/ 2504 h 5007"/>
                <a:gd name="connsiteX4" fmla="*/ 2504 w 5007"/>
                <a:gd name="connsiteY4" fmla="*/ 5007 h 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07" h="5007">
                  <a:moveTo>
                    <a:pt x="2504" y="5007"/>
                  </a:moveTo>
                  <a:cubicBezTo>
                    <a:pt x="3912" y="5007"/>
                    <a:pt x="5007" y="3912"/>
                    <a:pt x="5007" y="2504"/>
                  </a:cubicBezTo>
                  <a:cubicBezTo>
                    <a:pt x="5007" y="1095"/>
                    <a:pt x="3912" y="0"/>
                    <a:pt x="2504" y="0"/>
                  </a:cubicBezTo>
                  <a:cubicBezTo>
                    <a:pt x="1095" y="0"/>
                    <a:pt x="0" y="1095"/>
                    <a:pt x="0" y="2504"/>
                  </a:cubicBezTo>
                  <a:cubicBezTo>
                    <a:pt x="0" y="3912"/>
                    <a:pt x="1095" y="5007"/>
                    <a:pt x="2504" y="5007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8" name="图形 13">
              <a:extLst>
                <a:ext uri="{FF2B5EF4-FFF2-40B4-BE49-F238E27FC236}">
                  <a16:creationId xmlns:a16="http://schemas.microsoft.com/office/drawing/2014/main" id="{A5B1EB5E-2BCD-37CA-9892-29EA7A919624}"/>
                </a:ext>
              </a:extLst>
            </p:cNvPr>
            <p:cNvSpPr/>
            <p:nvPr/>
          </p:nvSpPr>
          <p:spPr>
            <a:xfrm>
              <a:off x="8229170" y="2985945"/>
              <a:ext cx="939" cy="938"/>
            </a:xfrm>
            <a:custGeom>
              <a:avLst/>
              <a:gdLst>
                <a:gd name="connsiteX0" fmla="*/ 469 w 939"/>
                <a:gd name="connsiteY0" fmla="*/ 939 h 938"/>
                <a:gd name="connsiteX1" fmla="*/ 939 w 939"/>
                <a:gd name="connsiteY1" fmla="*/ 469 h 938"/>
                <a:gd name="connsiteX2" fmla="*/ 469 w 939"/>
                <a:gd name="connsiteY2" fmla="*/ 0 h 938"/>
                <a:gd name="connsiteX3" fmla="*/ 0 w 939"/>
                <a:gd name="connsiteY3" fmla="*/ 469 h 938"/>
                <a:gd name="connsiteX4" fmla="*/ 469 w 939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" h="938">
                  <a:moveTo>
                    <a:pt x="469" y="939"/>
                  </a:moveTo>
                  <a:cubicBezTo>
                    <a:pt x="783" y="939"/>
                    <a:pt x="939" y="782"/>
                    <a:pt x="939" y="469"/>
                  </a:cubicBezTo>
                  <a:cubicBezTo>
                    <a:pt x="939" y="313"/>
                    <a:pt x="783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2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29" name="图形 13">
              <a:extLst>
                <a:ext uri="{FF2B5EF4-FFF2-40B4-BE49-F238E27FC236}">
                  <a16:creationId xmlns:a16="http://schemas.microsoft.com/office/drawing/2014/main" id="{661F9968-B41C-6F29-A76B-20100FF07F68}"/>
                </a:ext>
              </a:extLst>
            </p:cNvPr>
            <p:cNvSpPr/>
            <p:nvPr/>
          </p:nvSpPr>
          <p:spPr>
            <a:xfrm>
              <a:off x="8248729" y="3097040"/>
              <a:ext cx="939" cy="938"/>
            </a:xfrm>
            <a:custGeom>
              <a:avLst/>
              <a:gdLst>
                <a:gd name="connsiteX0" fmla="*/ 469 w 939"/>
                <a:gd name="connsiteY0" fmla="*/ 939 h 938"/>
                <a:gd name="connsiteX1" fmla="*/ 939 w 939"/>
                <a:gd name="connsiteY1" fmla="*/ 469 h 938"/>
                <a:gd name="connsiteX2" fmla="*/ 469 w 939"/>
                <a:gd name="connsiteY2" fmla="*/ 0 h 938"/>
                <a:gd name="connsiteX3" fmla="*/ 0 w 939"/>
                <a:gd name="connsiteY3" fmla="*/ 469 h 938"/>
                <a:gd name="connsiteX4" fmla="*/ 469 w 939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3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0" name="图形 13">
              <a:extLst>
                <a:ext uri="{FF2B5EF4-FFF2-40B4-BE49-F238E27FC236}">
                  <a16:creationId xmlns:a16="http://schemas.microsoft.com/office/drawing/2014/main" id="{7D948F63-6172-0DF8-50F7-1B9636AD2D54}"/>
                </a:ext>
              </a:extLst>
            </p:cNvPr>
            <p:cNvSpPr/>
            <p:nvPr/>
          </p:nvSpPr>
          <p:spPr>
            <a:xfrm>
              <a:off x="8262656" y="3208916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7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1" name="图形 13">
              <a:extLst>
                <a:ext uri="{FF2B5EF4-FFF2-40B4-BE49-F238E27FC236}">
                  <a16:creationId xmlns:a16="http://schemas.microsoft.com/office/drawing/2014/main" id="{DB027799-248E-2749-1E93-C7994FC3A7F5}"/>
                </a:ext>
              </a:extLst>
            </p:cNvPr>
            <p:cNvSpPr/>
            <p:nvPr/>
          </p:nvSpPr>
          <p:spPr>
            <a:xfrm>
              <a:off x="8271105" y="3321419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156" y="0"/>
                    <a:pt x="0" y="156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2" name="图形 13">
              <a:extLst>
                <a:ext uri="{FF2B5EF4-FFF2-40B4-BE49-F238E27FC236}">
                  <a16:creationId xmlns:a16="http://schemas.microsoft.com/office/drawing/2014/main" id="{EE7DBA3B-B84A-6E86-A5D3-BD8BA21DB710}"/>
                </a:ext>
              </a:extLst>
            </p:cNvPr>
            <p:cNvSpPr/>
            <p:nvPr/>
          </p:nvSpPr>
          <p:spPr>
            <a:xfrm>
              <a:off x="4479653" y="1603211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6" y="626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3" name="图形 13">
              <a:extLst>
                <a:ext uri="{FF2B5EF4-FFF2-40B4-BE49-F238E27FC236}">
                  <a16:creationId xmlns:a16="http://schemas.microsoft.com/office/drawing/2014/main" id="{1287FDCA-423F-0699-768F-BAAA7FC70C05}"/>
                </a:ext>
              </a:extLst>
            </p:cNvPr>
            <p:cNvSpPr/>
            <p:nvPr/>
          </p:nvSpPr>
          <p:spPr>
            <a:xfrm>
              <a:off x="4659281" y="1466768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156" y="0"/>
                    <a:pt x="0" y="156"/>
                    <a:pt x="0" y="469"/>
                  </a:cubicBezTo>
                  <a:cubicBezTo>
                    <a:pt x="0" y="626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4" name="图形 13">
              <a:extLst>
                <a:ext uri="{FF2B5EF4-FFF2-40B4-BE49-F238E27FC236}">
                  <a16:creationId xmlns:a16="http://schemas.microsoft.com/office/drawing/2014/main" id="{155355AB-BA9E-ACD9-3F84-D274FBB6E23F}"/>
                </a:ext>
              </a:extLst>
            </p:cNvPr>
            <p:cNvSpPr/>
            <p:nvPr/>
          </p:nvSpPr>
          <p:spPr>
            <a:xfrm>
              <a:off x="4850959" y="1347850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5" name="图形 13">
              <a:extLst>
                <a:ext uri="{FF2B5EF4-FFF2-40B4-BE49-F238E27FC236}">
                  <a16:creationId xmlns:a16="http://schemas.microsoft.com/office/drawing/2014/main" id="{8DA06C28-E100-6F3F-63A5-49E6D320F572}"/>
                </a:ext>
              </a:extLst>
            </p:cNvPr>
            <p:cNvSpPr/>
            <p:nvPr/>
          </p:nvSpPr>
          <p:spPr>
            <a:xfrm>
              <a:off x="5052963" y="1247709"/>
              <a:ext cx="938" cy="938"/>
            </a:xfrm>
            <a:custGeom>
              <a:avLst/>
              <a:gdLst>
                <a:gd name="connsiteX0" fmla="*/ 470 w 938"/>
                <a:gd name="connsiteY0" fmla="*/ 939 h 938"/>
                <a:gd name="connsiteX1" fmla="*/ 939 w 938"/>
                <a:gd name="connsiteY1" fmla="*/ 469 h 938"/>
                <a:gd name="connsiteX2" fmla="*/ 470 w 938"/>
                <a:gd name="connsiteY2" fmla="*/ 0 h 938"/>
                <a:gd name="connsiteX3" fmla="*/ 0 w 938"/>
                <a:gd name="connsiteY3" fmla="*/ 469 h 938"/>
                <a:gd name="connsiteX4" fmla="*/ 470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70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70" y="0"/>
                  </a:cubicBezTo>
                  <a:cubicBezTo>
                    <a:pt x="157" y="0"/>
                    <a:pt x="0" y="156"/>
                    <a:pt x="0" y="469"/>
                  </a:cubicBezTo>
                  <a:cubicBezTo>
                    <a:pt x="0" y="626"/>
                    <a:pt x="157" y="939"/>
                    <a:pt x="470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6" name="图形 13">
              <a:extLst>
                <a:ext uri="{FF2B5EF4-FFF2-40B4-BE49-F238E27FC236}">
                  <a16:creationId xmlns:a16="http://schemas.microsoft.com/office/drawing/2014/main" id="{5B15A4C0-32C5-6CBD-1DBA-755A150C4C02}"/>
                </a:ext>
              </a:extLst>
            </p:cNvPr>
            <p:cNvSpPr/>
            <p:nvPr/>
          </p:nvSpPr>
          <p:spPr>
            <a:xfrm>
              <a:off x="5263573" y="1166970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626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7" name="图形 13">
              <a:extLst>
                <a:ext uri="{FF2B5EF4-FFF2-40B4-BE49-F238E27FC236}">
                  <a16:creationId xmlns:a16="http://schemas.microsoft.com/office/drawing/2014/main" id="{933FF621-F998-DA24-CF3F-31F4500328D5}"/>
                </a:ext>
              </a:extLst>
            </p:cNvPr>
            <p:cNvSpPr/>
            <p:nvPr/>
          </p:nvSpPr>
          <p:spPr>
            <a:xfrm>
              <a:off x="5371382" y="1134111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8" name="图形 13">
              <a:extLst>
                <a:ext uri="{FF2B5EF4-FFF2-40B4-BE49-F238E27FC236}">
                  <a16:creationId xmlns:a16="http://schemas.microsoft.com/office/drawing/2014/main" id="{3AA103D8-E9D6-8D15-CD4B-061D5AC3DB5E}"/>
                </a:ext>
              </a:extLst>
            </p:cNvPr>
            <p:cNvSpPr/>
            <p:nvPr/>
          </p:nvSpPr>
          <p:spPr>
            <a:xfrm>
              <a:off x="5480755" y="1106415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39" name="图形 13">
              <a:extLst>
                <a:ext uri="{FF2B5EF4-FFF2-40B4-BE49-F238E27FC236}">
                  <a16:creationId xmlns:a16="http://schemas.microsoft.com/office/drawing/2014/main" id="{1B32E277-6DB6-CA4D-0AF9-5DB6467B01B0}"/>
                </a:ext>
              </a:extLst>
            </p:cNvPr>
            <p:cNvSpPr/>
            <p:nvPr/>
          </p:nvSpPr>
          <p:spPr>
            <a:xfrm>
              <a:off x="5590911" y="1083727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095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0" name="图形 13">
              <a:extLst>
                <a:ext uri="{FF2B5EF4-FFF2-40B4-BE49-F238E27FC236}">
                  <a16:creationId xmlns:a16="http://schemas.microsoft.com/office/drawing/2014/main" id="{BF828EA8-7EA2-8340-11C2-52E44EB93AD1}"/>
                </a:ext>
              </a:extLst>
            </p:cNvPr>
            <p:cNvSpPr/>
            <p:nvPr/>
          </p:nvSpPr>
          <p:spPr>
            <a:xfrm>
              <a:off x="5702444" y="1066515"/>
              <a:ext cx="1595" cy="1564"/>
            </a:xfrm>
            <a:custGeom>
              <a:avLst/>
              <a:gdLst>
                <a:gd name="connsiteX0" fmla="*/ 813 w 1595"/>
                <a:gd name="connsiteY0" fmla="*/ 1565 h 1564"/>
                <a:gd name="connsiteX1" fmla="*/ 1595 w 1595"/>
                <a:gd name="connsiteY1" fmla="*/ 782 h 1564"/>
                <a:gd name="connsiteX2" fmla="*/ 813 w 1595"/>
                <a:gd name="connsiteY2" fmla="*/ 0 h 1564"/>
                <a:gd name="connsiteX3" fmla="*/ 31 w 1595"/>
                <a:gd name="connsiteY3" fmla="*/ 782 h 1564"/>
                <a:gd name="connsiteX4" fmla="*/ 813 w 1595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" h="1564">
                  <a:moveTo>
                    <a:pt x="813" y="1565"/>
                  </a:moveTo>
                  <a:cubicBezTo>
                    <a:pt x="1282" y="1565"/>
                    <a:pt x="1595" y="1252"/>
                    <a:pt x="1595" y="782"/>
                  </a:cubicBezTo>
                  <a:cubicBezTo>
                    <a:pt x="1595" y="313"/>
                    <a:pt x="1282" y="0"/>
                    <a:pt x="813" y="0"/>
                  </a:cubicBezTo>
                  <a:cubicBezTo>
                    <a:pt x="344" y="0"/>
                    <a:pt x="31" y="313"/>
                    <a:pt x="31" y="782"/>
                  </a:cubicBezTo>
                  <a:cubicBezTo>
                    <a:pt x="-126" y="1095"/>
                    <a:pt x="344" y="1565"/>
                    <a:pt x="813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1" name="图形 13">
              <a:extLst>
                <a:ext uri="{FF2B5EF4-FFF2-40B4-BE49-F238E27FC236}">
                  <a16:creationId xmlns:a16="http://schemas.microsoft.com/office/drawing/2014/main" id="{A6507D42-97C6-E62E-CE07-7DAB8723EB8F}"/>
                </a:ext>
              </a:extLst>
            </p:cNvPr>
            <p:cNvSpPr/>
            <p:nvPr/>
          </p:nvSpPr>
          <p:spPr>
            <a:xfrm>
              <a:off x="5814508" y="1054467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2" name="图形 13">
              <a:extLst>
                <a:ext uri="{FF2B5EF4-FFF2-40B4-BE49-F238E27FC236}">
                  <a16:creationId xmlns:a16="http://schemas.microsoft.com/office/drawing/2014/main" id="{DDF14C07-A708-5867-AC7C-E8F53B95B615}"/>
                </a:ext>
              </a:extLst>
            </p:cNvPr>
            <p:cNvSpPr/>
            <p:nvPr/>
          </p:nvSpPr>
          <p:spPr>
            <a:xfrm>
              <a:off x="5926698" y="1047269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470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3" name="图形 13">
              <a:extLst>
                <a:ext uri="{FF2B5EF4-FFF2-40B4-BE49-F238E27FC236}">
                  <a16:creationId xmlns:a16="http://schemas.microsoft.com/office/drawing/2014/main" id="{E64DDEAB-275B-BE88-82BA-4DE61247B92F}"/>
                </a:ext>
              </a:extLst>
            </p:cNvPr>
            <p:cNvSpPr/>
            <p:nvPr/>
          </p:nvSpPr>
          <p:spPr>
            <a:xfrm>
              <a:off x="6039513" y="1046017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469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4" name="图形 13">
              <a:extLst>
                <a:ext uri="{FF2B5EF4-FFF2-40B4-BE49-F238E27FC236}">
                  <a16:creationId xmlns:a16="http://schemas.microsoft.com/office/drawing/2014/main" id="{FDF84DD6-5E7A-4C00-1743-E785BE872104}"/>
                </a:ext>
              </a:extLst>
            </p:cNvPr>
            <p:cNvSpPr/>
            <p:nvPr/>
          </p:nvSpPr>
          <p:spPr>
            <a:xfrm>
              <a:off x="6152173" y="1049929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4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4" y="1878"/>
                    <a:pt x="2504" y="1252"/>
                  </a:cubicBezTo>
                  <a:cubicBezTo>
                    <a:pt x="2504" y="469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2034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5" name="图形 13">
              <a:extLst>
                <a:ext uri="{FF2B5EF4-FFF2-40B4-BE49-F238E27FC236}">
                  <a16:creationId xmlns:a16="http://schemas.microsoft.com/office/drawing/2014/main" id="{22BEC238-0083-DEF4-E3E8-AABD541E1A2C}"/>
                </a:ext>
              </a:extLst>
            </p:cNvPr>
            <p:cNvSpPr/>
            <p:nvPr/>
          </p:nvSpPr>
          <p:spPr>
            <a:xfrm>
              <a:off x="6264519" y="1059317"/>
              <a:ext cx="2503" cy="2503"/>
            </a:xfrm>
            <a:custGeom>
              <a:avLst/>
              <a:gdLst>
                <a:gd name="connsiteX0" fmla="*/ 1252 w 2503"/>
                <a:gd name="connsiteY0" fmla="*/ 2504 h 2503"/>
                <a:gd name="connsiteX1" fmla="*/ 2503 w 2503"/>
                <a:gd name="connsiteY1" fmla="*/ 1252 h 2503"/>
                <a:gd name="connsiteX2" fmla="*/ 1252 w 2503"/>
                <a:gd name="connsiteY2" fmla="*/ 0 h 2503"/>
                <a:gd name="connsiteX3" fmla="*/ 0 w 2503"/>
                <a:gd name="connsiteY3" fmla="*/ 1252 h 2503"/>
                <a:gd name="connsiteX4" fmla="*/ 1252 w 2503"/>
                <a:gd name="connsiteY4" fmla="*/ 2504 h 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" h="2503">
                  <a:moveTo>
                    <a:pt x="1252" y="2504"/>
                  </a:moveTo>
                  <a:cubicBezTo>
                    <a:pt x="1878" y="2504"/>
                    <a:pt x="2503" y="1878"/>
                    <a:pt x="2503" y="1252"/>
                  </a:cubicBezTo>
                  <a:cubicBezTo>
                    <a:pt x="2503" y="626"/>
                    <a:pt x="1878" y="0"/>
                    <a:pt x="1252" y="0"/>
                  </a:cubicBezTo>
                  <a:cubicBezTo>
                    <a:pt x="626" y="0"/>
                    <a:pt x="0" y="626"/>
                    <a:pt x="0" y="1252"/>
                  </a:cubicBezTo>
                  <a:cubicBezTo>
                    <a:pt x="0" y="1878"/>
                    <a:pt x="626" y="2504"/>
                    <a:pt x="1252" y="2504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6" name="图形 13">
              <a:extLst>
                <a:ext uri="{FF2B5EF4-FFF2-40B4-BE49-F238E27FC236}">
                  <a16:creationId xmlns:a16="http://schemas.microsoft.com/office/drawing/2014/main" id="{7F60DB11-D6B2-7C61-A5C1-C9268194AB7E}"/>
                </a:ext>
              </a:extLst>
            </p:cNvPr>
            <p:cNvSpPr/>
            <p:nvPr/>
          </p:nvSpPr>
          <p:spPr>
            <a:xfrm>
              <a:off x="6376865" y="1074495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095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7" name="图形 13">
              <a:extLst>
                <a:ext uri="{FF2B5EF4-FFF2-40B4-BE49-F238E27FC236}">
                  <a16:creationId xmlns:a16="http://schemas.microsoft.com/office/drawing/2014/main" id="{C50ABF01-83A0-FC4C-0A75-A6D24185CDA6}"/>
                </a:ext>
              </a:extLst>
            </p:cNvPr>
            <p:cNvSpPr/>
            <p:nvPr/>
          </p:nvSpPr>
          <p:spPr>
            <a:xfrm>
              <a:off x="6487929" y="1094367"/>
              <a:ext cx="1595" cy="1564"/>
            </a:xfrm>
            <a:custGeom>
              <a:avLst/>
              <a:gdLst>
                <a:gd name="connsiteX0" fmla="*/ 813 w 1595"/>
                <a:gd name="connsiteY0" fmla="*/ 1565 h 1564"/>
                <a:gd name="connsiteX1" fmla="*/ 1595 w 1595"/>
                <a:gd name="connsiteY1" fmla="*/ 782 h 1564"/>
                <a:gd name="connsiteX2" fmla="*/ 813 w 1595"/>
                <a:gd name="connsiteY2" fmla="*/ 0 h 1564"/>
                <a:gd name="connsiteX3" fmla="*/ 31 w 1595"/>
                <a:gd name="connsiteY3" fmla="*/ 782 h 1564"/>
                <a:gd name="connsiteX4" fmla="*/ 813 w 1595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" h="1564">
                  <a:moveTo>
                    <a:pt x="813" y="1565"/>
                  </a:moveTo>
                  <a:cubicBezTo>
                    <a:pt x="1283" y="1565"/>
                    <a:pt x="1595" y="1095"/>
                    <a:pt x="1595" y="782"/>
                  </a:cubicBezTo>
                  <a:cubicBezTo>
                    <a:pt x="1595" y="313"/>
                    <a:pt x="1283" y="0"/>
                    <a:pt x="813" y="0"/>
                  </a:cubicBezTo>
                  <a:cubicBezTo>
                    <a:pt x="344" y="0"/>
                    <a:pt x="31" y="313"/>
                    <a:pt x="31" y="782"/>
                  </a:cubicBezTo>
                  <a:cubicBezTo>
                    <a:pt x="-126" y="1095"/>
                    <a:pt x="344" y="1565"/>
                    <a:pt x="813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8" name="图形 13">
              <a:extLst>
                <a:ext uri="{FF2B5EF4-FFF2-40B4-BE49-F238E27FC236}">
                  <a16:creationId xmlns:a16="http://schemas.microsoft.com/office/drawing/2014/main" id="{FFDD92F2-1CC9-98CD-306F-DA068C449EBA}"/>
                </a:ext>
              </a:extLst>
            </p:cNvPr>
            <p:cNvSpPr/>
            <p:nvPr/>
          </p:nvSpPr>
          <p:spPr>
            <a:xfrm>
              <a:off x="6598115" y="1119559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7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49" name="图形 13">
              <a:extLst>
                <a:ext uri="{FF2B5EF4-FFF2-40B4-BE49-F238E27FC236}">
                  <a16:creationId xmlns:a16="http://schemas.microsoft.com/office/drawing/2014/main" id="{7944AD71-A0B1-AD87-57F1-F71D3E38130D}"/>
                </a:ext>
              </a:extLst>
            </p:cNvPr>
            <p:cNvSpPr/>
            <p:nvPr/>
          </p:nvSpPr>
          <p:spPr>
            <a:xfrm>
              <a:off x="6706863" y="1149914"/>
              <a:ext cx="939" cy="938"/>
            </a:xfrm>
            <a:custGeom>
              <a:avLst/>
              <a:gdLst>
                <a:gd name="connsiteX0" fmla="*/ 470 w 939"/>
                <a:gd name="connsiteY0" fmla="*/ 939 h 938"/>
                <a:gd name="connsiteX1" fmla="*/ 939 w 939"/>
                <a:gd name="connsiteY1" fmla="*/ 469 h 938"/>
                <a:gd name="connsiteX2" fmla="*/ 470 w 939"/>
                <a:gd name="connsiteY2" fmla="*/ 0 h 938"/>
                <a:gd name="connsiteX3" fmla="*/ 0 w 939"/>
                <a:gd name="connsiteY3" fmla="*/ 469 h 938"/>
                <a:gd name="connsiteX4" fmla="*/ 470 w 939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" h="938">
                  <a:moveTo>
                    <a:pt x="470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70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626"/>
                    <a:pt x="157" y="939"/>
                    <a:pt x="470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0" name="图形 13">
              <a:extLst>
                <a:ext uri="{FF2B5EF4-FFF2-40B4-BE49-F238E27FC236}">
                  <a16:creationId xmlns:a16="http://schemas.microsoft.com/office/drawing/2014/main" id="{15222133-DFC1-307D-CD8D-54EF9DA6ADB5}"/>
                </a:ext>
              </a:extLst>
            </p:cNvPr>
            <p:cNvSpPr/>
            <p:nvPr/>
          </p:nvSpPr>
          <p:spPr>
            <a:xfrm>
              <a:off x="6813889" y="118527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626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1" name="图形 13">
              <a:extLst>
                <a:ext uri="{FF2B5EF4-FFF2-40B4-BE49-F238E27FC236}">
                  <a16:creationId xmlns:a16="http://schemas.microsoft.com/office/drawing/2014/main" id="{D83385D2-95FC-A2A1-A647-A2E804C3D6DA}"/>
                </a:ext>
              </a:extLst>
            </p:cNvPr>
            <p:cNvSpPr/>
            <p:nvPr/>
          </p:nvSpPr>
          <p:spPr>
            <a:xfrm>
              <a:off x="6918881" y="1225333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2" name="图形 13">
              <a:extLst>
                <a:ext uri="{FF2B5EF4-FFF2-40B4-BE49-F238E27FC236}">
                  <a16:creationId xmlns:a16="http://schemas.microsoft.com/office/drawing/2014/main" id="{0E084D25-5BA6-A765-B084-3D8A1B6BEA73}"/>
                </a:ext>
              </a:extLst>
            </p:cNvPr>
            <p:cNvSpPr/>
            <p:nvPr/>
          </p:nvSpPr>
          <p:spPr>
            <a:xfrm>
              <a:off x="7022465" y="1270866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3" name="图形 13">
              <a:extLst>
                <a:ext uri="{FF2B5EF4-FFF2-40B4-BE49-F238E27FC236}">
                  <a16:creationId xmlns:a16="http://schemas.microsoft.com/office/drawing/2014/main" id="{3A639986-2200-415B-7BA4-F02FC7D303BA}"/>
                </a:ext>
              </a:extLst>
            </p:cNvPr>
            <p:cNvSpPr/>
            <p:nvPr/>
          </p:nvSpPr>
          <p:spPr>
            <a:xfrm>
              <a:off x="7123546" y="1321093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626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4" name="图形 13">
              <a:extLst>
                <a:ext uri="{FF2B5EF4-FFF2-40B4-BE49-F238E27FC236}">
                  <a16:creationId xmlns:a16="http://schemas.microsoft.com/office/drawing/2014/main" id="{133253D7-9318-0EB3-F7D1-CC9BFFA3528D}"/>
                </a:ext>
              </a:extLst>
            </p:cNvPr>
            <p:cNvSpPr/>
            <p:nvPr/>
          </p:nvSpPr>
          <p:spPr>
            <a:xfrm>
              <a:off x="7222122" y="1375858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5" name="图形 13">
              <a:extLst>
                <a:ext uri="{FF2B5EF4-FFF2-40B4-BE49-F238E27FC236}">
                  <a16:creationId xmlns:a16="http://schemas.microsoft.com/office/drawing/2014/main" id="{99702185-2523-9338-093A-9CC4B46C6E0F}"/>
                </a:ext>
              </a:extLst>
            </p:cNvPr>
            <p:cNvSpPr/>
            <p:nvPr/>
          </p:nvSpPr>
          <p:spPr>
            <a:xfrm>
              <a:off x="7317883" y="143531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7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6" name="图形 13">
              <a:extLst>
                <a:ext uri="{FF2B5EF4-FFF2-40B4-BE49-F238E27FC236}">
                  <a16:creationId xmlns:a16="http://schemas.microsoft.com/office/drawing/2014/main" id="{24E00C69-2FD2-4211-073E-92BCA8F135F6}"/>
                </a:ext>
              </a:extLst>
            </p:cNvPr>
            <p:cNvSpPr/>
            <p:nvPr/>
          </p:nvSpPr>
          <p:spPr>
            <a:xfrm>
              <a:off x="7410514" y="1499001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7" name="图形 13">
              <a:extLst>
                <a:ext uri="{FF2B5EF4-FFF2-40B4-BE49-F238E27FC236}">
                  <a16:creationId xmlns:a16="http://schemas.microsoft.com/office/drawing/2014/main" id="{EFC348A1-8346-7D3A-C92D-7FFFDD228E72}"/>
                </a:ext>
              </a:extLst>
            </p:cNvPr>
            <p:cNvSpPr/>
            <p:nvPr/>
          </p:nvSpPr>
          <p:spPr>
            <a:xfrm>
              <a:off x="7500641" y="1567379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156" y="0"/>
                    <a:pt x="0" y="156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8" name="图形 13">
              <a:extLst>
                <a:ext uri="{FF2B5EF4-FFF2-40B4-BE49-F238E27FC236}">
                  <a16:creationId xmlns:a16="http://schemas.microsoft.com/office/drawing/2014/main" id="{95189585-BCB7-06DA-6E3F-71C6B4F8223A}"/>
                </a:ext>
              </a:extLst>
            </p:cNvPr>
            <p:cNvSpPr/>
            <p:nvPr/>
          </p:nvSpPr>
          <p:spPr>
            <a:xfrm>
              <a:off x="7586857" y="1639668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095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59" name="图形 13">
              <a:extLst>
                <a:ext uri="{FF2B5EF4-FFF2-40B4-BE49-F238E27FC236}">
                  <a16:creationId xmlns:a16="http://schemas.microsoft.com/office/drawing/2014/main" id="{CD43CC45-131E-F7D3-5E3D-5DD13EEA40F4}"/>
                </a:ext>
              </a:extLst>
            </p:cNvPr>
            <p:cNvSpPr/>
            <p:nvPr/>
          </p:nvSpPr>
          <p:spPr>
            <a:xfrm>
              <a:off x="7670099" y="1716183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156" y="0"/>
                    <a:pt x="0" y="157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0" name="图形 13">
              <a:extLst>
                <a:ext uri="{FF2B5EF4-FFF2-40B4-BE49-F238E27FC236}">
                  <a16:creationId xmlns:a16="http://schemas.microsoft.com/office/drawing/2014/main" id="{254B3C1D-E2EB-3C47-6766-49A5FB4CE803}"/>
                </a:ext>
              </a:extLst>
            </p:cNvPr>
            <p:cNvSpPr/>
            <p:nvPr/>
          </p:nvSpPr>
          <p:spPr>
            <a:xfrm>
              <a:off x="7749430" y="1796452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1" name="图形 13">
              <a:extLst>
                <a:ext uri="{FF2B5EF4-FFF2-40B4-BE49-F238E27FC236}">
                  <a16:creationId xmlns:a16="http://schemas.microsoft.com/office/drawing/2014/main" id="{193E5CB8-B5E3-4234-92C6-F224C3436773}"/>
                </a:ext>
              </a:extLst>
            </p:cNvPr>
            <p:cNvSpPr/>
            <p:nvPr/>
          </p:nvSpPr>
          <p:spPr>
            <a:xfrm>
              <a:off x="7824536" y="1880164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2" name="图形 13">
              <a:extLst>
                <a:ext uri="{FF2B5EF4-FFF2-40B4-BE49-F238E27FC236}">
                  <a16:creationId xmlns:a16="http://schemas.microsoft.com/office/drawing/2014/main" id="{72DA2E87-4D73-AFD0-EB2F-000F66DF16DF}"/>
                </a:ext>
              </a:extLst>
            </p:cNvPr>
            <p:cNvSpPr/>
            <p:nvPr/>
          </p:nvSpPr>
          <p:spPr>
            <a:xfrm>
              <a:off x="7963326" y="2058228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3" y="0"/>
                    <a:pt x="469" y="0"/>
                  </a:cubicBezTo>
                  <a:cubicBezTo>
                    <a:pt x="157" y="0"/>
                    <a:pt x="0" y="157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3" name="图形 13">
              <a:extLst>
                <a:ext uri="{FF2B5EF4-FFF2-40B4-BE49-F238E27FC236}">
                  <a16:creationId xmlns:a16="http://schemas.microsoft.com/office/drawing/2014/main" id="{9095159C-3EBB-7501-DD7B-DC85A3729C85}"/>
                </a:ext>
              </a:extLst>
            </p:cNvPr>
            <p:cNvSpPr/>
            <p:nvPr/>
          </p:nvSpPr>
          <p:spPr>
            <a:xfrm>
              <a:off x="8026071" y="2151955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7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156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4" name="图形 13">
              <a:extLst>
                <a:ext uri="{FF2B5EF4-FFF2-40B4-BE49-F238E27FC236}">
                  <a16:creationId xmlns:a16="http://schemas.microsoft.com/office/drawing/2014/main" id="{4C7BE206-432C-B4F6-A533-A759E36266E9}"/>
                </a:ext>
              </a:extLst>
            </p:cNvPr>
            <p:cNvSpPr/>
            <p:nvPr/>
          </p:nvSpPr>
          <p:spPr>
            <a:xfrm>
              <a:off x="8084122" y="2248341"/>
              <a:ext cx="1564" cy="1564"/>
            </a:xfrm>
            <a:custGeom>
              <a:avLst/>
              <a:gdLst>
                <a:gd name="connsiteX0" fmla="*/ 782 w 1564"/>
                <a:gd name="connsiteY0" fmla="*/ 1565 h 1564"/>
                <a:gd name="connsiteX1" fmla="*/ 1565 w 1564"/>
                <a:gd name="connsiteY1" fmla="*/ 782 h 1564"/>
                <a:gd name="connsiteX2" fmla="*/ 782 w 1564"/>
                <a:gd name="connsiteY2" fmla="*/ 0 h 1564"/>
                <a:gd name="connsiteX3" fmla="*/ 0 w 1564"/>
                <a:gd name="connsiteY3" fmla="*/ 782 h 1564"/>
                <a:gd name="connsiteX4" fmla="*/ 782 w 1564"/>
                <a:gd name="connsiteY4" fmla="*/ 1565 h 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564">
                  <a:moveTo>
                    <a:pt x="782" y="1565"/>
                  </a:moveTo>
                  <a:cubicBezTo>
                    <a:pt x="1252" y="1565"/>
                    <a:pt x="1565" y="1252"/>
                    <a:pt x="1565" y="782"/>
                  </a:cubicBezTo>
                  <a:cubicBezTo>
                    <a:pt x="1565" y="313"/>
                    <a:pt x="1252" y="0"/>
                    <a:pt x="782" y="0"/>
                  </a:cubicBezTo>
                  <a:cubicBezTo>
                    <a:pt x="313" y="0"/>
                    <a:pt x="0" y="313"/>
                    <a:pt x="0" y="782"/>
                  </a:cubicBezTo>
                  <a:cubicBezTo>
                    <a:pt x="0" y="1252"/>
                    <a:pt x="313" y="1565"/>
                    <a:pt x="782" y="1565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5" name="图形 13">
              <a:extLst>
                <a:ext uri="{FF2B5EF4-FFF2-40B4-BE49-F238E27FC236}">
                  <a16:creationId xmlns:a16="http://schemas.microsoft.com/office/drawing/2014/main" id="{0299934B-532A-924B-5948-65C1C5E3A1D8}"/>
                </a:ext>
              </a:extLst>
            </p:cNvPr>
            <p:cNvSpPr/>
            <p:nvPr/>
          </p:nvSpPr>
          <p:spPr>
            <a:xfrm>
              <a:off x="8138105" y="2347700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7"/>
                    <a:pt x="0" y="469"/>
                  </a:cubicBezTo>
                  <a:cubicBezTo>
                    <a:pt x="0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6" name="图形 13">
              <a:extLst>
                <a:ext uri="{FF2B5EF4-FFF2-40B4-BE49-F238E27FC236}">
                  <a16:creationId xmlns:a16="http://schemas.microsoft.com/office/drawing/2014/main" id="{DC19BBE9-03BC-F004-1E0E-6696FDFFE9D2}"/>
                </a:ext>
              </a:extLst>
            </p:cNvPr>
            <p:cNvSpPr/>
            <p:nvPr/>
          </p:nvSpPr>
          <p:spPr>
            <a:xfrm>
              <a:off x="8187080" y="2449249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7"/>
                    <a:pt x="782" y="0"/>
                    <a:pt x="469" y="0"/>
                  </a:cubicBezTo>
                  <a:cubicBezTo>
                    <a:pt x="156" y="0"/>
                    <a:pt x="0" y="157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7" name="图形 13">
              <a:extLst>
                <a:ext uri="{FF2B5EF4-FFF2-40B4-BE49-F238E27FC236}">
                  <a16:creationId xmlns:a16="http://schemas.microsoft.com/office/drawing/2014/main" id="{56E62DE2-1901-2E38-1812-74AE2293B42F}"/>
                </a:ext>
              </a:extLst>
            </p:cNvPr>
            <p:cNvSpPr/>
            <p:nvPr/>
          </p:nvSpPr>
          <p:spPr>
            <a:xfrm>
              <a:off x="8270322" y="2658921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7"/>
                    <a:pt x="783" y="0"/>
                    <a:pt x="469" y="0"/>
                  </a:cubicBezTo>
                  <a:cubicBezTo>
                    <a:pt x="157" y="0"/>
                    <a:pt x="0" y="157"/>
                    <a:pt x="0" y="469"/>
                  </a:cubicBezTo>
                  <a:cubicBezTo>
                    <a:pt x="0" y="782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8" name="图形 13">
              <a:extLst>
                <a:ext uri="{FF2B5EF4-FFF2-40B4-BE49-F238E27FC236}">
                  <a16:creationId xmlns:a16="http://schemas.microsoft.com/office/drawing/2014/main" id="{C23DDEE2-78FC-3CB3-B712-454C4BFC2829}"/>
                </a:ext>
              </a:extLst>
            </p:cNvPr>
            <p:cNvSpPr/>
            <p:nvPr/>
          </p:nvSpPr>
          <p:spPr>
            <a:xfrm>
              <a:off x="8304434" y="2766416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69" name="图形 13">
              <a:extLst>
                <a:ext uri="{FF2B5EF4-FFF2-40B4-BE49-F238E27FC236}">
                  <a16:creationId xmlns:a16="http://schemas.microsoft.com/office/drawing/2014/main" id="{B3C32BC2-05DE-00BD-CC3C-15AB7130B360}"/>
                </a:ext>
              </a:extLst>
            </p:cNvPr>
            <p:cNvSpPr/>
            <p:nvPr/>
          </p:nvSpPr>
          <p:spPr>
            <a:xfrm>
              <a:off x="8333380" y="287547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3" y="939"/>
                    <a:pt x="939" y="782"/>
                    <a:pt x="939" y="469"/>
                  </a:cubicBezTo>
                  <a:cubicBezTo>
                    <a:pt x="939" y="313"/>
                    <a:pt x="783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626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70" name="图形 13">
              <a:extLst>
                <a:ext uri="{FF2B5EF4-FFF2-40B4-BE49-F238E27FC236}">
                  <a16:creationId xmlns:a16="http://schemas.microsoft.com/office/drawing/2014/main" id="{43370A7D-224F-37D3-6B22-9FBD6ED45053}"/>
                </a:ext>
              </a:extLst>
            </p:cNvPr>
            <p:cNvSpPr/>
            <p:nvPr/>
          </p:nvSpPr>
          <p:spPr>
            <a:xfrm>
              <a:off x="5235408" y="104382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71" name="图形 13">
              <a:extLst>
                <a:ext uri="{FF2B5EF4-FFF2-40B4-BE49-F238E27FC236}">
                  <a16:creationId xmlns:a16="http://schemas.microsoft.com/office/drawing/2014/main" id="{359FF6D1-F8A7-4381-5E9E-B01105FD7C8F}"/>
                </a:ext>
              </a:extLst>
            </p:cNvPr>
            <p:cNvSpPr/>
            <p:nvPr/>
          </p:nvSpPr>
          <p:spPr>
            <a:xfrm>
              <a:off x="5343373" y="101143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7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72" name="图形 13">
              <a:extLst>
                <a:ext uri="{FF2B5EF4-FFF2-40B4-BE49-F238E27FC236}">
                  <a16:creationId xmlns:a16="http://schemas.microsoft.com/office/drawing/2014/main" id="{89807699-3D66-CDF9-D37B-50D748393026}"/>
                </a:ext>
              </a:extLst>
            </p:cNvPr>
            <p:cNvSpPr/>
            <p:nvPr/>
          </p:nvSpPr>
          <p:spPr>
            <a:xfrm>
              <a:off x="5452747" y="983898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157" y="782"/>
                    <a:pt x="313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73" name="图形 13">
              <a:extLst>
                <a:ext uri="{FF2B5EF4-FFF2-40B4-BE49-F238E27FC236}">
                  <a16:creationId xmlns:a16="http://schemas.microsoft.com/office/drawing/2014/main" id="{4032A193-C6A1-469B-6929-C96557555FED}"/>
                </a:ext>
              </a:extLst>
            </p:cNvPr>
            <p:cNvSpPr/>
            <p:nvPr/>
          </p:nvSpPr>
          <p:spPr>
            <a:xfrm>
              <a:off x="6571046" y="983586"/>
              <a:ext cx="1564" cy="1721"/>
            </a:xfrm>
            <a:custGeom>
              <a:avLst/>
              <a:gdLst>
                <a:gd name="connsiteX0" fmla="*/ 782 w 1564"/>
                <a:gd name="connsiteY0" fmla="*/ 1721 h 1721"/>
                <a:gd name="connsiteX1" fmla="*/ 1565 w 1564"/>
                <a:gd name="connsiteY1" fmla="*/ 939 h 1721"/>
                <a:gd name="connsiteX2" fmla="*/ 782 w 1564"/>
                <a:gd name="connsiteY2" fmla="*/ 0 h 1721"/>
                <a:gd name="connsiteX3" fmla="*/ 0 w 1564"/>
                <a:gd name="connsiteY3" fmla="*/ 782 h 1721"/>
                <a:gd name="connsiteX4" fmla="*/ 782 w 1564"/>
                <a:gd name="connsiteY4" fmla="*/ 1721 h 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" h="1721">
                  <a:moveTo>
                    <a:pt x="782" y="1721"/>
                  </a:moveTo>
                  <a:cubicBezTo>
                    <a:pt x="1252" y="1721"/>
                    <a:pt x="1565" y="1408"/>
                    <a:pt x="1565" y="939"/>
                  </a:cubicBezTo>
                  <a:cubicBezTo>
                    <a:pt x="1565" y="469"/>
                    <a:pt x="1095" y="0"/>
                    <a:pt x="782" y="0"/>
                  </a:cubicBezTo>
                  <a:cubicBezTo>
                    <a:pt x="469" y="0"/>
                    <a:pt x="0" y="313"/>
                    <a:pt x="0" y="782"/>
                  </a:cubicBezTo>
                  <a:cubicBezTo>
                    <a:pt x="0" y="1252"/>
                    <a:pt x="313" y="1721"/>
                    <a:pt x="782" y="1721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74" name="图形 13">
              <a:extLst>
                <a:ext uri="{FF2B5EF4-FFF2-40B4-BE49-F238E27FC236}">
                  <a16:creationId xmlns:a16="http://schemas.microsoft.com/office/drawing/2014/main" id="{3620BBD7-9D7D-6F7C-9340-B4D3C0E3A66B}"/>
                </a:ext>
              </a:extLst>
            </p:cNvPr>
            <p:cNvSpPr/>
            <p:nvPr/>
          </p:nvSpPr>
          <p:spPr>
            <a:xfrm>
              <a:off x="6680732" y="1011437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782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7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75" name="图形 13">
              <a:extLst>
                <a:ext uri="{FF2B5EF4-FFF2-40B4-BE49-F238E27FC236}">
                  <a16:creationId xmlns:a16="http://schemas.microsoft.com/office/drawing/2014/main" id="{04EF5384-E5CE-5173-32D9-46918EB3586E}"/>
                </a:ext>
              </a:extLst>
            </p:cNvPr>
            <p:cNvSpPr/>
            <p:nvPr/>
          </p:nvSpPr>
          <p:spPr>
            <a:xfrm>
              <a:off x="6788697" y="1043983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626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76" name="图形 13">
              <a:extLst>
                <a:ext uri="{FF2B5EF4-FFF2-40B4-BE49-F238E27FC236}">
                  <a16:creationId xmlns:a16="http://schemas.microsoft.com/office/drawing/2014/main" id="{BD0D44C6-72B8-976E-3406-F9A07CC98766}"/>
                </a:ext>
              </a:extLst>
            </p:cNvPr>
            <p:cNvSpPr/>
            <p:nvPr/>
          </p:nvSpPr>
          <p:spPr>
            <a:xfrm>
              <a:off x="7203033" y="1220952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313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1177" name="图形 13">
              <a:extLst>
                <a:ext uri="{FF2B5EF4-FFF2-40B4-BE49-F238E27FC236}">
                  <a16:creationId xmlns:a16="http://schemas.microsoft.com/office/drawing/2014/main" id="{A79FF64B-DEA0-92C3-6B0E-3740C5883627}"/>
                </a:ext>
              </a:extLst>
            </p:cNvPr>
            <p:cNvSpPr/>
            <p:nvPr/>
          </p:nvSpPr>
          <p:spPr>
            <a:xfrm>
              <a:off x="7579033" y="1469115"/>
              <a:ext cx="938" cy="938"/>
            </a:xfrm>
            <a:custGeom>
              <a:avLst/>
              <a:gdLst>
                <a:gd name="connsiteX0" fmla="*/ 469 w 938"/>
                <a:gd name="connsiteY0" fmla="*/ 939 h 938"/>
                <a:gd name="connsiteX1" fmla="*/ 939 w 938"/>
                <a:gd name="connsiteY1" fmla="*/ 469 h 938"/>
                <a:gd name="connsiteX2" fmla="*/ 469 w 938"/>
                <a:gd name="connsiteY2" fmla="*/ 0 h 938"/>
                <a:gd name="connsiteX3" fmla="*/ 0 w 938"/>
                <a:gd name="connsiteY3" fmla="*/ 469 h 938"/>
                <a:gd name="connsiteX4" fmla="*/ 469 w 938"/>
                <a:gd name="connsiteY4" fmla="*/ 939 h 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8" h="938">
                  <a:moveTo>
                    <a:pt x="469" y="939"/>
                  </a:moveTo>
                  <a:cubicBezTo>
                    <a:pt x="626" y="939"/>
                    <a:pt x="939" y="782"/>
                    <a:pt x="939" y="469"/>
                  </a:cubicBezTo>
                  <a:cubicBezTo>
                    <a:pt x="939" y="156"/>
                    <a:pt x="782" y="0"/>
                    <a:pt x="469" y="0"/>
                  </a:cubicBezTo>
                  <a:cubicBezTo>
                    <a:pt x="313" y="0"/>
                    <a:pt x="0" y="156"/>
                    <a:pt x="0" y="469"/>
                  </a:cubicBezTo>
                  <a:cubicBezTo>
                    <a:pt x="0" y="782"/>
                    <a:pt x="156" y="939"/>
                    <a:pt x="469" y="939"/>
                  </a:cubicBezTo>
                  <a:close/>
                </a:path>
              </a:pathLst>
            </a:custGeom>
            <a:grpFill/>
            <a:ln w="156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BA96E334-7A08-4344-A1A4-B0B8DA0FD28A}"/>
              </a:ext>
            </a:extLst>
          </p:cNvPr>
          <p:cNvSpPr/>
          <p:nvPr/>
        </p:nvSpPr>
        <p:spPr>
          <a:xfrm>
            <a:off x="695400" y="1628800"/>
            <a:ext cx="2520280" cy="252028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outerShdw blurRad="190500" dist="38100" dir="5400000" sx="101000" sy="101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D449CAE-1BC0-0713-EB77-FDC9A833DE07}"/>
              </a:ext>
            </a:extLst>
          </p:cNvPr>
          <p:cNvSpPr/>
          <p:nvPr/>
        </p:nvSpPr>
        <p:spPr>
          <a:xfrm>
            <a:off x="4619836" y="1412776"/>
            <a:ext cx="2952328" cy="295232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64000"/>
                </a:schemeClr>
              </a:gs>
              <a:gs pos="55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0367A04-AD07-CE36-4E62-2F5BBC63E9AC}"/>
              </a:ext>
            </a:extLst>
          </p:cNvPr>
          <p:cNvSpPr/>
          <p:nvPr/>
        </p:nvSpPr>
        <p:spPr>
          <a:xfrm>
            <a:off x="8976320" y="1628800"/>
            <a:ext cx="2520280" cy="252028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outerShdw blurRad="190500" dist="38100" dir="5400000" sx="101000" sy="101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BD2375-93A0-C1F4-1462-2084982026CF}"/>
              </a:ext>
            </a:extLst>
          </p:cNvPr>
          <p:cNvSpPr txBox="1"/>
          <p:nvPr/>
        </p:nvSpPr>
        <p:spPr>
          <a:xfrm>
            <a:off x="1247654" y="2997394"/>
            <a:ext cx="1415772" cy="4766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优质低价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880954-5156-32C9-292E-706345C9ECF5}"/>
              </a:ext>
            </a:extLst>
          </p:cNvPr>
          <p:cNvSpPr txBox="1"/>
          <p:nvPr/>
        </p:nvSpPr>
        <p:spPr>
          <a:xfrm>
            <a:off x="314720" y="4833233"/>
            <a:ext cx="3281640" cy="107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以优质低价为差异化定位，提供高性价比的产品满足消费者对品质和价格的需求。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82C53F-2D03-7525-5B68-CBB2E8F7BD56}"/>
              </a:ext>
            </a:extLst>
          </p:cNvPr>
          <p:cNvSpPr txBox="1"/>
          <p:nvPr/>
        </p:nvSpPr>
        <p:spPr>
          <a:xfrm>
            <a:off x="5182930" y="2859307"/>
            <a:ext cx="1826141" cy="604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时尚潮流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961E36-501D-1B6E-5577-D0FEA0CB525D}"/>
              </a:ext>
            </a:extLst>
          </p:cNvPr>
          <p:cNvSpPr txBox="1"/>
          <p:nvPr/>
        </p:nvSpPr>
        <p:spPr>
          <a:xfrm>
            <a:off x="4455180" y="4833233"/>
            <a:ext cx="3281640" cy="107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名创优品紧跟时尚潮流，不断推出新品以满足消费者对新鲜感的需求。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1303B7-1A71-7BE9-A614-7D2E16FA75D5}"/>
              </a:ext>
            </a:extLst>
          </p:cNvPr>
          <p:cNvSpPr txBox="1"/>
          <p:nvPr/>
        </p:nvSpPr>
        <p:spPr>
          <a:xfrm>
            <a:off x="9220798" y="2997394"/>
            <a:ext cx="2031325" cy="4766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便捷购物体验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885C20-3B77-FC28-86C4-7A5A7E762B4F}"/>
              </a:ext>
            </a:extLst>
          </p:cNvPr>
          <p:cNvSpPr txBox="1"/>
          <p:nvPr/>
        </p:nvSpPr>
        <p:spPr>
          <a:xfrm>
            <a:off x="8617326" y="4833233"/>
            <a:ext cx="3281640" cy="107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注重提供便捷的购物体验，包括丰富的产品选择、良好的购物环境和高效的物流配送等。</a:t>
            </a:r>
          </a:p>
        </p:txBody>
      </p:sp>
      <p:pic>
        <p:nvPicPr>
          <p:cNvPr id="1179" name="图形 1178">
            <a:extLst>
              <a:ext uri="{FF2B5EF4-FFF2-40B4-BE49-F238E27FC236}">
                <a16:creationId xmlns:a16="http://schemas.microsoft.com/office/drawing/2014/main" id="{363FD4C3-D800-8FFF-EB6E-0D56EC05B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294" y="2042947"/>
            <a:ext cx="880492" cy="880492"/>
          </a:xfrm>
          <a:prstGeom prst="rect">
            <a:avLst/>
          </a:prstGeom>
        </p:spPr>
      </p:pic>
      <p:pic>
        <p:nvPicPr>
          <p:cNvPr id="1181" name="图形 1180">
            <a:extLst>
              <a:ext uri="{FF2B5EF4-FFF2-40B4-BE49-F238E27FC236}">
                <a16:creationId xmlns:a16="http://schemas.microsoft.com/office/drawing/2014/main" id="{0078B058-89C8-92E4-785C-9BA319FEF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214" y="2116902"/>
            <a:ext cx="880492" cy="880492"/>
          </a:xfrm>
          <a:prstGeom prst="rect">
            <a:avLst/>
          </a:prstGeom>
        </p:spPr>
      </p:pic>
      <p:pic>
        <p:nvPicPr>
          <p:cNvPr id="1183" name="图形 1182">
            <a:extLst>
              <a:ext uri="{FF2B5EF4-FFF2-40B4-BE49-F238E27FC236}">
                <a16:creationId xmlns:a16="http://schemas.microsoft.com/office/drawing/2014/main" id="{F89371FF-BDA9-E194-2C9D-C47EAD0AA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3814" y="1747628"/>
            <a:ext cx="1106594" cy="1106594"/>
          </a:xfrm>
          <a:prstGeom prst="rect">
            <a:avLst/>
          </a:prstGeom>
        </p:spPr>
      </p:pic>
      <p:sp>
        <p:nvSpPr>
          <p:cNvPr id="1178" name="Slide Number Placeholder 1177">
            <a:extLst>
              <a:ext uri="{FF2B5EF4-FFF2-40B4-BE49-F238E27FC236}">
                <a16:creationId xmlns:a16="http://schemas.microsoft.com/office/drawing/2014/main" id="{254D69A7-202C-8A47-AB57-CEE68B24C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>
                <a:latin typeface="KaiTi" panose="02010609060101010101" pitchFamily="49" charset="-122"/>
                <a:ea typeface="KaiTi" panose="02010609060101010101" pitchFamily="49" charset="-122"/>
              </a:rPr>
              <a:pPr/>
              <a:t>5</a:t>
            </a:fld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84" name="文本占位符 53">
            <a:extLst>
              <a:ext uri="{FF2B5EF4-FFF2-40B4-BE49-F238E27FC236}">
                <a16:creationId xmlns:a16="http://schemas.microsoft.com/office/drawing/2014/main" id="{07826DBF-86E8-1248-A038-47203745D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5076000" cy="5039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ea typeface="KaiTi" panose="02010609060101010101" pitchFamily="49" charset="-122"/>
              </a:rPr>
              <a:t>Title</a:t>
            </a:r>
            <a:r>
              <a:rPr lang="zh-CN" altLang="en-US" dirty="0">
                <a:ea typeface="KaiTi" panose="02010609060101010101" pitchFamily="49" charset="-122"/>
              </a:rPr>
              <a:t> </a:t>
            </a:r>
            <a:r>
              <a:rPr lang="en-US" altLang="zh-CN" dirty="0">
                <a:ea typeface="KaiTi" panose="02010609060101010101" pitchFamily="49" charset="-122"/>
              </a:rPr>
              <a:t>1</a:t>
            </a:r>
            <a:endParaRPr lang="zh-CN" altLang="en-US" dirty="0"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4238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GuidesStyle_Narrow&quot;,&quot;Kind&quot;:0,&quot;OldGuidesSetting&quot;:{&quot;HeaderHeight&quot;:10.0,&quot;FooterHeight&quot;:5.0,&quot;SideMargin&quot;:2.5,&quot;TopMargin&quot;:0.0,&quot;BottomMargin&quot;:0.0,&quot;IntervalMargin&quot;:1.0}}"/>
</p:tagLst>
</file>

<file path=ppt/theme/theme1.xml><?xml version="1.0" encoding="utf-8"?>
<a:theme xmlns:a="http://schemas.openxmlformats.org/drawingml/2006/main" name="Office 主题​​">
  <a:themeElements>
    <a:clrScheme name="名创优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E02534"/>
      </a:accent1>
      <a:accent2>
        <a:srgbClr val="E026B8"/>
      </a:accent2>
      <a:accent3>
        <a:srgbClr val="8726E0"/>
      </a:accent3>
      <a:accent4>
        <a:srgbClr val="2649E0"/>
      </a:accent4>
      <a:accent5>
        <a:srgbClr val="26CEE0"/>
      </a:accent5>
      <a:accent6>
        <a:srgbClr val="26E071"/>
      </a:accent6>
      <a:hlink>
        <a:srgbClr val="467886"/>
      </a:hlink>
      <a:folHlink>
        <a:srgbClr val="96607D"/>
      </a:folHlink>
    </a:clrScheme>
    <a:fontScheme name="思源黑体">
      <a:majorFont>
        <a:latin typeface="OPPOSans B"/>
        <a:ea typeface="思源黑体 CN Bold"/>
        <a:cs typeface=""/>
      </a:majorFont>
      <a:minorFont>
        <a:latin typeface="OPPOSans 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{08D8E736-730D-8A43-A81F-514D4031733E}tf16401378</Template>
  <TotalTime>1134</TotalTime>
  <Words>262</Words>
  <Application>Microsoft Macintosh PowerPoint</Application>
  <PresentationFormat>Widescreen</PresentationFormat>
  <Paragraphs>43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OPPOSans R</vt:lpstr>
      <vt:lpstr>KaiTi</vt:lpstr>
      <vt:lpstr>Times New Roman</vt:lpstr>
      <vt:lpstr>等线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Lemon Tree</dc:creator>
  <cp:lastModifiedBy>凯 任</cp:lastModifiedBy>
  <cp:revision>47</cp:revision>
  <dcterms:created xsi:type="dcterms:W3CDTF">2024-09-27T03:36:29Z</dcterms:created>
  <dcterms:modified xsi:type="dcterms:W3CDTF">2025-04-14T07:04:27Z</dcterms:modified>
</cp:coreProperties>
</file>